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65" r:id="rId5"/>
  </p:sldMasterIdLst>
  <p:notesMasterIdLst>
    <p:notesMasterId r:id="rId39"/>
  </p:notesMasterIdLst>
  <p:handoutMasterIdLst>
    <p:handoutMasterId r:id="rId40"/>
  </p:handoutMasterIdLst>
  <p:sldIdLst>
    <p:sldId id="256" r:id="rId6"/>
    <p:sldId id="257" r:id="rId7"/>
    <p:sldId id="258" r:id="rId8"/>
    <p:sldId id="1346" r:id="rId9"/>
    <p:sldId id="1337" r:id="rId10"/>
    <p:sldId id="1339" r:id="rId11"/>
    <p:sldId id="272" r:id="rId12"/>
    <p:sldId id="1320" r:id="rId13"/>
    <p:sldId id="266" r:id="rId14"/>
    <p:sldId id="267" r:id="rId15"/>
    <p:sldId id="1321" r:id="rId16"/>
    <p:sldId id="1322" r:id="rId17"/>
    <p:sldId id="1323" r:id="rId18"/>
    <p:sldId id="1324" r:id="rId19"/>
    <p:sldId id="1325" r:id="rId20"/>
    <p:sldId id="1326" r:id="rId21"/>
    <p:sldId id="1327" r:id="rId22"/>
    <p:sldId id="1328" r:id="rId23"/>
    <p:sldId id="1329" r:id="rId24"/>
    <p:sldId id="1330" r:id="rId25"/>
    <p:sldId id="1331" r:id="rId26"/>
    <p:sldId id="1332" r:id="rId27"/>
    <p:sldId id="1333" r:id="rId28"/>
    <p:sldId id="1345" r:id="rId29"/>
    <p:sldId id="1334" r:id="rId30"/>
    <p:sldId id="1335" r:id="rId31"/>
    <p:sldId id="1336" r:id="rId32"/>
    <p:sldId id="1340" r:id="rId33"/>
    <p:sldId id="1341" r:id="rId34"/>
    <p:sldId id="1343" r:id="rId35"/>
    <p:sldId id="1342" r:id="rId36"/>
    <p:sldId id="1344" r:id="rId37"/>
    <p:sldId id="265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135"/>
    <a:srgbClr val="BDA07D"/>
    <a:srgbClr val="F5F9F9"/>
    <a:srgbClr val="627272"/>
    <a:srgbClr val="93A5A8"/>
    <a:srgbClr val="3E7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1CF80-C5B6-4735-823E-BFF34FCCD21A}" v="83" dt="2022-01-14T17:04:40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5226" autoAdjust="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47" Type="http://schemas.openxmlformats.org/officeDocument/2006/relationships/customXml" Target="../customXml/item4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microsoft.com/office/2015/10/relationships/revisionInfo" Target="revisionInfo.xml"/><Relationship Id="rId20" Type="http://schemas.openxmlformats.org/officeDocument/2006/relationships/slide" Target="slides/slide15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yee" userId="fa87f8af49e908c3" providerId="LiveId" clId="{3B6D5F50-B39E-A748-9303-95D16CF2BAD8}"/>
    <pc:docChg chg="modSld">
      <pc:chgData name="adrian yee" userId="fa87f8af49e908c3" providerId="LiveId" clId="{3B6D5F50-B39E-A748-9303-95D16CF2BAD8}" dt="2021-12-25T01:22:07.078" v="0" actId="255"/>
      <pc:docMkLst>
        <pc:docMk/>
      </pc:docMkLst>
      <pc:sldChg chg="modSp mod">
        <pc:chgData name="adrian yee" userId="fa87f8af49e908c3" providerId="LiveId" clId="{3B6D5F50-B39E-A748-9303-95D16CF2BAD8}" dt="2021-12-25T01:22:07.078" v="0" actId="255"/>
        <pc:sldMkLst>
          <pc:docMk/>
          <pc:sldMk cId="565205844" sldId="1323"/>
        </pc:sldMkLst>
        <pc:spChg chg="mod">
          <ac:chgData name="adrian yee" userId="fa87f8af49e908c3" providerId="LiveId" clId="{3B6D5F50-B39E-A748-9303-95D16CF2BAD8}" dt="2021-12-25T01:22:07.078" v="0" actId="255"/>
          <ac:spMkLst>
            <pc:docMk/>
            <pc:sldMk cId="565205844" sldId="1323"/>
            <ac:spMk id="4" creationId="{BD4F6E37-3FA8-401B-AB65-74485431FCCF}"/>
          </ac:spMkLst>
        </pc:spChg>
      </pc:sldChg>
    </pc:docChg>
  </pc:docChgLst>
  <pc:docChgLst>
    <pc:chgData name="adrian yee" userId="fa87f8af49e908c3" providerId="LiveId" clId="{04E1CF80-C5B6-4735-823E-BFF34FCCD21A}"/>
    <pc:docChg chg="undo custSel addSld delSld modSld sldOrd addMainMaster delMainMaster modMainMaster">
      <pc:chgData name="adrian yee" userId="fa87f8af49e908c3" providerId="LiveId" clId="{04E1CF80-C5B6-4735-823E-BFF34FCCD21A}" dt="2022-01-14T17:04:40.837" v="13837" actId="1076"/>
      <pc:docMkLst>
        <pc:docMk/>
      </pc:docMkLst>
      <pc:sldChg chg="modSp mod">
        <pc:chgData name="adrian yee" userId="fa87f8af49e908c3" providerId="LiveId" clId="{04E1CF80-C5B6-4735-823E-BFF34FCCD21A}" dt="2021-12-20T23:27:14.365" v="2176" actId="207"/>
        <pc:sldMkLst>
          <pc:docMk/>
          <pc:sldMk cId="972569183" sldId="256"/>
        </pc:sldMkLst>
        <pc:spChg chg="mod">
          <ac:chgData name="adrian yee" userId="fa87f8af49e908c3" providerId="LiveId" clId="{04E1CF80-C5B6-4735-823E-BFF34FCCD21A}" dt="2021-12-20T23:27:14.365" v="2176" actId="207"/>
          <ac:spMkLst>
            <pc:docMk/>
            <pc:sldMk cId="972569183" sldId="256"/>
            <ac:spMk id="5" creationId="{28F94A06-38B8-4C8F-ABF0-FB763704D01F}"/>
          </ac:spMkLst>
        </pc:spChg>
      </pc:sldChg>
      <pc:sldChg chg="modSp mod">
        <pc:chgData name="adrian yee" userId="fa87f8af49e908c3" providerId="LiveId" clId="{04E1CF80-C5B6-4735-823E-BFF34FCCD21A}" dt="2022-01-14T16:47:59.105" v="13475" actId="20577"/>
        <pc:sldMkLst>
          <pc:docMk/>
          <pc:sldMk cId="2060042239" sldId="257"/>
        </pc:sldMkLst>
        <pc:spChg chg="mod">
          <ac:chgData name="adrian yee" userId="fa87f8af49e908c3" providerId="LiveId" clId="{04E1CF80-C5B6-4735-823E-BFF34FCCD21A}" dt="2022-01-14T16:47:59.105" v="13475" actId="20577"/>
          <ac:spMkLst>
            <pc:docMk/>
            <pc:sldMk cId="2060042239" sldId="257"/>
            <ac:spMk id="8" creationId="{938E3964-EE54-4BDC-A0A3-DC7D197FFB5C}"/>
          </ac:spMkLst>
        </pc:spChg>
        <pc:spChg chg="mod">
          <ac:chgData name="adrian yee" userId="fa87f8af49e908c3" providerId="LiveId" clId="{04E1CF80-C5B6-4735-823E-BFF34FCCD21A}" dt="2021-12-20T23:27:20.506" v="2177" actId="207"/>
          <ac:spMkLst>
            <pc:docMk/>
            <pc:sldMk cId="2060042239" sldId="257"/>
            <ac:spMk id="27" creationId="{F3F083B8-4B95-4C15-B710-4BC526A23973}"/>
          </ac:spMkLst>
        </pc:spChg>
        <pc:picChg chg="mod">
          <ac:chgData name="adrian yee" userId="fa87f8af49e908c3" providerId="LiveId" clId="{04E1CF80-C5B6-4735-823E-BFF34FCCD21A}" dt="2021-12-20T21:58:31.700" v="146" actId="1076"/>
          <ac:picMkLst>
            <pc:docMk/>
            <pc:sldMk cId="2060042239" sldId="257"/>
            <ac:picMk id="31" creationId="{8B396EA2-87A9-49C1-BCCC-F8C1867D92AB}"/>
          </ac:picMkLst>
        </pc:picChg>
        <pc:picChg chg="mod">
          <ac:chgData name="adrian yee" userId="fa87f8af49e908c3" providerId="LiveId" clId="{04E1CF80-C5B6-4735-823E-BFF34FCCD21A}" dt="2021-12-20T21:58:29.308" v="145" actId="1076"/>
          <ac:picMkLst>
            <pc:docMk/>
            <pc:sldMk cId="2060042239" sldId="257"/>
            <ac:picMk id="37" creationId="{1573DF6C-A3E4-4821-B550-4A14F71D3AA4}"/>
          </ac:picMkLst>
        </pc:picChg>
      </pc:sldChg>
      <pc:sldChg chg="addSp delSp modSp mod">
        <pc:chgData name="adrian yee" userId="fa87f8af49e908c3" providerId="LiveId" clId="{04E1CF80-C5B6-4735-823E-BFF34FCCD21A}" dt="2022-01-14T16:48:05.242" v="13476" actId="21"/>
        <pc:sldMkLst>
          <pc:docMk/>
          <pc:sldMk cId="2379905185" sldId="258"/>
        </pc:sldMkLst>
        <pc:spChg chg="mod">
          <ac:chgData name="adrian yee" userId="fa87f8af49e908c3" providerId="LiveId" clId="{04E1CF80-C5B6-4735-823E-BFF34FCCD21A}" dt="2021-12-20T23:27:33.353" v="2179" actId="207"/>
          <ac:spMkLst>
            <pc:docMk/>
            <pc:sldMk cId="2379905185" sldId="258"/>
            <ac:spMk id="2" creationId="{3C42074A-2A66-40C8-BA9E-4C97B6C2C810}"/>
          </ac:spMkLst>
        </pc:spChg>
        <pc:spChg chg="add del mod">
          <ac:chgData name="adrian yee" userId="fa87f8af49e908c3" providerId="LiveId" clId="{04E1CF80-C5B6-4735-823E-BFF34FCCD21A}" dt="2021-12-20T22:01:31.321" v="253"/>
          <ac:spMkLst>
            <pc:docMk/>
            <pc:sldMk cId="2379905185" sldId="258"/>
            <ac:spMk id="5" creationId="{AB37BD47-6BFB-4E00-A9DF-E367CEE5D2F6}"/>
          </ac:spMkLst>
        </pc:spChg>
        <pc:spChg chg="del mod">
          <ac:chgData name="adrian yee" userId="fa87f8af49e908c3" providerId="LiveId" clId="{04E1CF80-C5B6-4735-823E-BFF34FCCD21A}" dt="2022-01-14T16:48:05.242" v="13476" actId="21"/>
          <ac:spMkLst>
            <pc:docMk/>
            <pc:sldMk cId="2379905185" sldId="258"/>
            <ac:spMk id="7" creationId="{C558E8B1-0215-4BC8-AF46-4F9A87F2AEF8}"/>
          </ac:spMkLst>
        </pc:spChg>
        <pc:spChg chg="mod">
          <ac:chgData name="adrian yee" userId="fa87f8af49e908c3" providerId="LiveId" clId="{04E1CF80-C5B6-4735-823E-BFF34FCCD21A}" dt="2021-12-20T23:27:25.513" v="2178" actId="207"/>
          <ac:spMkLst>
            <pc:docMk/>
            <pc:sldMk cId="2379905185" sldId="258"/>
            <ac:spMk id="19" creationId="{E8D036FB-049F-42B9-8221-9EAE4768947B}"/>
          </ac:spMkLst>
        </pc:spChg>
        <pc:picChg chg="del">
          <ac:chgData name="adrian yee" userId="fa87f8af49e908c3" providerId="LiveId" clId="{04E1CF80-C5B6-4735-823E-BFF34FCCD21A}" dt="2021-12-20T22:01:12.741" v="249" actId="21"/>
          <ac:picMkLst>
            <pc:docMk/>
            <pc:sldMk cId="2379905185" sldId="258"/>
            <ac:picMk id="9" creationId="{22E34CE8-EDAD-4F1F-B483-DB47EDF53E66}"/>
          </ac:picMkLst>
        </pc:picChg>
        <pc:picChg chg="add del mod">
          <ac:chgData name="adrian yee" userId="fa87f8af49e908c3" providerId="LiveId" clId="{04E1CF80-C5B6-4735-823E-BFF34FCCD21A}" dt="2021-12-20T22:01:19.903" v="252" actId="21"/>
          <ac:picMkLst>
            <pc:docMk/>
            <pc:sldMk cId="2379905185" sldId="258"/>
            <ac:picMk id="11" creationId="{956FC2FA-BD79-474A-8E3A-C2CE64237231}"/>
          </ac:picMkLst>
        </pc:picChg>
        <pc:picChg chg="add del mod">
          <ac:chgData name="adrian yee" userId="fa87f8af49e908c3" providerId="LiveId" clId="{04E1CF80-C5B6-4735-823E-BFF34FCCD21A}" dt="2021-12-20T22:01:19.903" v="252" actId="21"/>
          <ac:picMkLst>
            <pc:docMk/>
            <pc:sldMk cId="2379905185" sldId="258"/>
            <ac:picMk id="12" creationId="{961CBE8B-1EE6-46E0-B922-2106E17D74C8}"/>
          </ac:picMkLst>
        </pc:picChg>
        <pc:picChg chg="add del">
          <ac:chgData name="adrian yee" userId="fa87f8af49e908c3" providerId="LiveId" clId="{04E1CF80-C5B6-4735-823E-BFF34FCCD21A}" dt="2021-12-20T22:01:12.741" v="249" actId="21"/>
          <ac:picMkLst>
            <pc:docMk/>
            <pc:sldMk cId="2379905185" sldId="258"/>
            <ac:picMk id="1026" creationId="{FF378FA4-71E4-437A-9F56-CB1E079B8503}"/>
          </ac:picMkLst>
        </pc:picChg>
        <pc:picChg chg="add mod">
          <ac:chgData name="adrian yee" userId="fa87f8af49e908c3" providerId="LiveId" clId="{04E1CF80-C5B6-4735-823E-BFF34FCCD21A}" dt="2021-12-20T22:01:36.996" v="256" actId="1076"/>
          <ac:picMkLst>
            <pc:docMk/>
            <pc:sldMk cId="2379905185" sldId="258"/>
            <ac:picMk id="1028" creationId="{4EF391EF-6989-4CD2-9736-345DA68DF51E}"/>
          </ac:picMkLst>
        </pc:picChg>
      </pc:sldChg>
      <pc:sldChg chg="del">
        <pc:chgData name="adrian yee" userId="fa87f8af49e908c3" providerId="LiveId" clId="{04E1CF80-C5B6-4735-823E-BFF34FCCD21A}" dt="2021-12-20T22:01:54.788" v="285" actId="2696"/>
        <pc:sldMkLst>
          <pc:docMk/>
          <pc:sldMk cId="399313226" sldId="259"/>
        </pc:sldMkLst>
      </pc:sldChg>
      <pc:sldChg chg="del">
        <pc:chgData name="adrian yee" userId="fa87f8af49e908c3" providerId="LiveId" clId="{04E1CF80-C5B6-4735-823E-BFF34FCCD21A}" dt="2021-12-20T22:01:58.058" v="286" actId="2696"/>
        <pc:sldMkLst>
          <pc:docMk/>
          <pc:sldMk cId="278866564" sldId="260"/>
        </pc:sldMkLst>
      </pc:sldChg>
      <pc:sldChg chg="del">
        <pc:chgData name="adrian yee" userId="fa87f8af49e908c3" providerId="LiveId" clId="{04E1CF80-C5B6-4735-823E-BFF34FCCD21A}" dt="2021-12-20T22:14:35.763" v="682" actId="2696"/>
        <pc:sldMkLst>
          <pc:docMk/>
          <pc:sldMk cId="604245434" sldId="261"/>
        </pc:sldMkLst>
      </pc:sldChg>
      <pc:sldChg chg="del">
        <pc:chgData name="adrian yee" userId="fa87f8af49e908c3" providerId="LiveId" clId="{04E1CF80-C5B6-4735-823E-BFF34FCCD21A}" dt="2021-12-20T22:17:26.347" v="767" actId="2696"/>
        <pc:sldMkLst>
          <pc:docMk/>
          <pc:sldMk cId="120385901" sldId="263"/>
        </pc:sldMkLst>
      </pc:sldChg>
      <pc:sldChg chg="del">
        <pc:chgData name="adrian yee" userId="fa87f8af49e908c3" providerId="LiveId" clId="{04E1CF80-C5B6-4735-823E-BFF34FCCD21A}" dt="2021-12-20T22:17:28.499" v="768" actId="2696"/>
        <pc:sldMkLst>
          <pc:docMk/>
          <pc:sldMk cId="1080013265" sldId="264"/>
        </pc:sldMkLst>
      </pc:sldChg>
      <pc:sldChg chg="modSp mod">
        <pc:chgData name="adrian yee" userId="fa87f8af49e908c3" providerId="LiveId" clId="{04E1CF80-C5B6-4735-823E-BFF34FCCD21A}" dt="2022-01-12T23:38:22.205" v="13315" actId="1076"/>
        <pc:sldMkLst>
          <pc:docMk/>
          <pc:sldMk cId="2134003369" sldId="265"/>
        </pc:sldMkLst>
        <pc:spChg chg="mod">
          <ac:chgData name="adrian yee" userId="fa87f8af49e908c3" providerId="LiveId" clId="{04E1CF80-C5B6-4735-823E-BFF34FCCD21A}" dt="2022-01-12T23:38:22.205" v="13315" actId="1076"/>
          <ac:spMkLst>
            <pc:docMk/>
            <pc:sldMk cId="2134003369" sldId="265"/>
            <ac:spMk id="8" creationId="{91F92B90-FD10-47FA-922C-60FD7F0ED4A6}"/>
          </ac:spMkLst>
        </pc:spChg>
        <pc:spChg chg="mod">
          <ac:chgData name="adrian yee" userId="fa87f8af49e908c3" providerId="LiveId" clId="{04E1CF80-C5B6-4735-823E-BFF34FCCD21A}" dt="2022-01-12T23:38:15.038" v="13311" actId="20577"/>
          <ac:spMkLst>
            <pc:docMk/>
            <pc:sldMk cId="2134003369" sldId="265"/>
            <ac:spMk id="10" creationId="{96493815-2B96-4CA9-8D15-F0EB9A1557C5}"/>
          </ac:spMkLst>
        </pc:spChg>
      </pc:sldChg>
      <pc:sldChg chg="modSp mod">
        <pc:chgData name="adrian yee" userId="fa87f8af49e908c3" providerId="LiveId" clId="{04E1CF80-C5B6-4735-823E-BFF34FCCD21A}" dt="2021-12-20T23:31:45.957" v="2184" actId="12"/>
        <pc:sldMkLst>
          <pc:docMk/>
          <pc:sldMk cId="3764395250" sldId="266"/>
        </pc:sldMkLst>
        <pc:spChg chg="mod">
          <ac:chgData name="adrian yee" userId="fa87f8af49e908c3" providerId="LiveId" clId="{04E1CF80-C5B6-4735-823E-BFF34FCCD21A}" dt="2021-12-20T22:27:03.874" v="1448" actId="1076"/>
          <ac:spMkLst>
            <pc:docMk/>
            <pc:sldMk cId="3764395250" sldId="266"/>
            <ac:spMk id="5" creationId="{01AFBEB7-A9AF-468F-820B-D9077A7D0BA1}"/>
          </ac:spMkLst>
        </pc:spChg>
        <pc:spChg chg="mod">
          <ac:chgData name="adrian yee" userId="fa87f8af49e908c3" providerId="LiveId" clId="{04E1CF80-C5B6-4735-823E-BFF34FCCD21A}" dt="2021-12-20T22:37:36.301" v="2171" actId="207"/>
          <ac:spMkLst>
            <pc:docMk/>
            <pc:sldMk cId="3764395250" sldId="266"/>
            <ac:spMk id="21" creationId="{432416A3-39EF-4CBE-943D-C79C22FDDC46}"/>
          </ac:spMkLst>
        </pc:spChg>
        <pc:spChg chg="mod">
          <ac:chgData name="adrian yee" userId="fa87f8af49e908c3" providerId="LiveId" clId="{04E1CF80-C5B6-4735-823E-BFF34FCCD21A}" dt="2021-12-20T22:27:07.034" v="1449" actId="1076"/>
          <ac:spMkLst>
            <pc:docMk/>
            <pc:sldMk cId="3764395250" sldId="266"/>
            <ac:spMk id="23" creationId="{0E769AD8-E32B-4302-A770-0424AC0A2A3A}"/>
          </ac:spMkLst>
        </pc:spChg>
        <pc:spChg chg="mod">
          <ac:chgData name="adrian yee" userId="fa87f8af49e908c3" providerId="LiveId" clId="{04E1CF80-C5B6-4735-823E-BFF34FCCD21A}" dt="2021-12-20T23:31:38.909" v="2183" actId="12"/>
          <ac:spMkLst>
            <pc:docMk/>
            <pc:sldMk cId="3764395250" sldId="266"/>
            <ac:spMk id="24" creationId="{B127C79B-F024-434C-825D-15CEE80923F4}"/>
          </ac:spMkLst>
        </pc:spChg>
        <pc:spChg chg="mod">
          <ac:chgData name="adrian yee" userId="fa87f8af49e908c3" providerId="LiveId" clId="{04E1CF80-C5B6-4735-823E-BFF34FCCD21A}" dt="2021-12-20T23:31:45.957" v="2184" actId="12"/>
          <ac:spMkLst>
            <pc:docMk/>
            <pc:sldMk cId="3764395250" sldId="266"/>
            <ac:spMk id="25" creationId="{1F231637-753A-4454-98CA-FD968C0D940C}"/>
          </ac:spMkLst>
        </pc:spChg>
      </pc:sldChg>
      <pc:sldChg chg="modSp mod">
        <pc:chgData name="adrian yee" userId="fa87f8af49e908c3" providerId="LiveId" clId="{04E1CF80-C5B6-4735-823E-BFF34FCCD21A}" dt="2021-12-20T23:31:58.529" v="2185" actId="207"/>
        <pc:sldMkLst>
          <pc:docMk/>
          <pc:sldMk cId="3884075531" sldId="267"/>
        </pc:sldMkLst>
        <pc:spChg chg="mod">
          <ac:chgData name="adrian yee" userId="fa87f8af49e908c3" providerId="LiveId" clId="{04E1CF80-C5B6-4735-823E-BFF34FCCD21A}" dt="2021-12-20T22:35:24.290" v="2013" actId="1076"/>
          <ac:spMkLst>
            <pc:docMk/>
            <pc:sldMk cId="3884075531" sldId="267"/>
            <ac:spMk id="5" creationId="{E1F6EAAA-7889-4E5F-90FD-F5C5492D37A2}"/>
          </ac:spMkLst>
        </pc:spChg>
        <pc:spChg chg="mod">
          <ac:chgData name="adrian yee" userId="fa87f8af49e908c3" providerId="LiveId" clId="{04E1CF80-C5B6-4735-823E-BFF34FCCD21A}" dt="2021-12-20T22:35:06.166" v="2002" actId="20577"/>
          <ac:spMkLst>
            <pc:docMk/>
            <pc:sldMk cId="3884075531" sldId="267"/>
            <ac:spMk id="23" creationId="{C553A94B-692D-4746-9FFA-FAD2FF823856}"/>
          </ac:spMkLst>
        </pc:spChg>
        <pc:spChg chg="mod">
          <ac:chgData name="adrian yee" userId="fa87f8af49e908c3" providerId="LiveId" clId="{04E1CF80-C5B6-4735-823E-BFF34FCCD21A}" dt="2021-12-20T22:34:37.795" v="1992" actId="1076"/>
          <ac:spMkLst>
            <pc:docMk/>
            <pc:sldMk cId="3884075531" sldId="267"/>
            <ac:spMk id="24" creationId="{D766ABB5-79A8-4DFF-B3E4-6E4F29D7941F}"/>
          </ac:spMkLst>
        </pc:spChg>
        <pc:spChg chg="mod">
          <ac:chgData name="adrian yee" userId="fa87f8af49e908c3" providerId="LiveId" clId="{04E1CF80-C5B6-4735-823E-BFF34FCCD21A}" dt="2021-12-20T22:36:56.746" v="2164" actId="14100"/>
          <ac:spMkLst>
            <pc:docMk/>
            <pc:sldMk cId="3884075531" sldId="267"/>
            <ac:spMk id="25" creationId="{94333FF0-B429-4B2E-9910-AAF06DC5C728}"/>
          </ac:spMkLst>
        </pc:spChg>
        <pc:spChg chg="mod">
          <ac:chgData name="adrian yee" userId="fa87f8af49e908c3" providerId="LiveId" clId="{04E1CF80-C5B6-4735-823E-BFF34FCCD21A}" dt="2021-12-20T22:35:40.626" v="2071" actId="1076"/>
          <ac:spMkLst>
            <pc:docMk/>
            <pc:sldMk cId="3884075531" sldId="267"/>
            <ac:spMk id="26" creationId="{299EAE95-5B3F-4A21-B580-4AF9E642AA7A}"/>
          </ac:spMkLst>
        </pc:spChg>
        <pc:spChg chg="mod">
          <ac:chgData name="adrian yee" userId="fa87f8af49e908c3" providerId="LiveId" clId="{04E1CF80-C5B6-4735-823E-BFF34FCCD21A}" dt="2021-12-20T22:37:14.126" v="2169" actId="20577"/>
          <ac:spMkLst>
            <pc:docMk/>
            <pc:sldMk cId="3884075531" sldId="267"/>
            <ac:spMk id="27" creationId="{9533EAD8-15C8-4D9C-8F69-670982F52391}"/>
          </ac:spMkLst>
        </pc:spChg>
        <pc:spChg chg="mod">
          <ac:chgData name="adrian yee" userId="fa87f8af49e908c3" providerId="LiveId" clId="{04E1CF80-C5B6-4735-823E-BFF34FCCD21A}" dt="2021-12-20T23:31:58.529" v="2185" actId="207"/>
          <ac:spMkLst>
            <pc:docMk/>
            <pc:sldMk cId="3884075531" sldId="267"/>
            <ac:spMk id="31" creationId="{C40D3CB1-60FB-44E7-A807-4460AFADD914}"/>
          </ac:spMkLst>
        </pc:spChg>
      </pc:sldChg>
      <pc:sldChg chg="del">
        <pc:chgData name="adrian yee" userId="fa87f8af49e908c3" providerId="LiveId" clId="{04E1CF80-C5B6-4735-823E-BFF34FCCD21A}" dt="2022-01-07T22:45:20.935" v="13278" actId="2696"/>
        <pc:sldMkLst>
          <pc:docMk/>
          <pc:sldMk cId="1321790359" sldId="268"/>
        </pc:sldMkLst>
      </pc:sldChg>
      <pc:sldChg chg="del">
        <pc:chgData name="adrian yee" userId="fa87f8af49e908c3" providerId="LiveId" clId="{04E1CF80-C5B6-4735-823E-BFF34FCCD21A}" dt="2021-12-20T22:17:20.577" v="765" actId="2696"/>
        <pc:sldMkLst>
          <pc:docMk/>
          <pc:sldMk cId="1388807336" sldId="269"/>
        </pc:sldMkLst>
      </pc:sldChg>
      <pc:sldChg chg="del">
        <pc:chgData name="adrian yee" userId="fa87f8af49e908c3" providerId="LiveId" clId="{04E1CF80-C5B6-4735-823E-BFF34FCCD21A}" dt="2021-12-20T22:17:23.444" v="766" actId="2696"/>
        <pc:sldMkLst>
          <pc:docMk/>
          <pc:sldMk cId="1941567497" sldId="270"/>
        </pc:sldMkLst>
      </pc:sldChg>
      <pc:sldChg chg="del">
        <pc:chgData name="adrian yee" userId="fa87f8af49e908c3" providerId="LiveId" clId="{04E1CF80-C5B6-4735-823E-BFF34FCCD21A}" dt="2021-12-20T22:17:31.073" v="769" actId="2696"/>
        <pc:sldMkLst>
          <pc:docMk/>
          <pc:sldMk cId="1683355459" sldId="271"/>
        </pc:sldMkLst>
      </pc:sldChg>
      <pc:sldChg chg="addSp delSp modSp new mod modClrScheme chgLayout">
        <pc:chgData name="adrian yee" userId="fa87f8af49e908c3" providerId="LiveId" clId="{04E1CF80-C5B6-4735-823E-BFF34FCCD21A}" dt="2021-12-20T22:37:45.453" v="2173" actId="255"/>
        <pc:sldMkLst>
          <pc:docMk/>
          <pc:sldMk cId="40357903" sldId="272"/>
        </pc:sldMkLst>
        <pc:spChg chg="mod ord">
          <ac:chgData name="adrian yee" userId="fa87f8af49e908c3" providerId="LiveId" clId="{04E1CF80-C5B6-4735-823E-BFF34FCCD21A}" dt="2021-12-20T22:37:40.530" v="2172" actId="207"/>
          <ac:spMkLst>
            <pc:docMk/>
            <pc:sldMk cId="40357903" sldId="272"/>
            <ac:spMk id="2" creationId="{ED8A1A82-8FBE-4471-8251-9C7401C21A60}"/>
          </ac:spMkLst>
        </pc:spChg>
        <pc:spChg chg="mod ord">
          <ac:chgData name="adrian yee" userId="fa87f8af49e908c3" providerId="LiveId" clId="{04E1CF80-C5B6-4735-823E-BFF34FCCD21A}" dt="2021-12-20T22:07:45.150" v="395" actId="26606"/>
          <ac:spMkLst>
            <pc:docMk/>
            <pc:sldMk cId="40357903" sldId="272"/>
            <ac:spMk id="3" creationId="{5CA4152C-FEAA-4FD6-8005-D5413873E23B}"/>
          </ac:spMkLst>
        </pc:spChg>
        <pc:spChg chg="mod ord">
          <ac:chgData name="adrian yee" userId="fa87f8af49e908c3" providerId="LiveId" clId="{04E1CF80-C5B6-4735-823E-BFF34FCCD21A}" dt="2021-12-20T22:07:45.150" v="395" actId="26606"/>
          <ac:spMkLst>
            <pc:docMk/>
            <pc:sldMk cId="40357903" sldId="272"/>
            <ac:spMk id="4" creationId="{AFF3A5B1-14C5-4B65-B260-93AC7C5E64B4}"/>
          </ac:spMkLst>
        </pc:spChg>
        <pc:spChg chg="mod ord">
          <ac:chgData name="adrian yee" userId="fa87f8af49e908c3" providerId="LiveId" clId="{04E1CF80-C5B6-4735-823E-BFF34FCCD21A}" dt="2021-12-20T22:07:45.150" v="395" actId="26606"/>
          <ac:spMkLst>
            <pc:docMk/>
            <pc:sldMk cId="40357903" sldId="272"/>
            <ac:spMk id="5" creationId="{59B637F6-5982-40AF-BD14-0A83501826B4}"/>
          </ac:spMkLst>
        </pc:spChg>
        <pc:spChg chg="add del mod ord">
          <ac:chgData name="adrian yee" userId="fa87f8af49e908c3" providerId="LiveId" clId="{04E1CF80-C5B6-4735-823E-BFF34FCCD21A}" dt="2021-12-20T22:07:45.150" v="395" actId="26606"/>
          <ac:spMkLst>
            <pc:docMk/>
            <pc:sldMk cId="40357903" sldId="272"/>
            <ac:spMk id="6" creationId="{FC69EA52-E73D-4C44-8311-9A6AD3D7752B}"/>
          </ac:spMkLst>
        </pc:spChg>
        <pc:spChg chg="add del mod ord">
          <ac:chgData name="adrian yee" userId="fa87f8af49e908c3" providerId="LiveId" clId="{04E1CF80-C5B6-4735-823E-BFF34FCCD21A}" dt="2021-12-20T22:07:45.150" v="395" actId="26606"/>
          <ac:spMkLst>
            <pc:docMk/>
            <pc:sldMk cId="40357903" sldId="272"/>
            <ac:spMk id="7" creationId="{236CE3A0-DD18-464C-AD7E-B57ED3821B88}"/>
          </ac:spMkLst>
        </pc:spChg>
        <pc:spChg chg="add del mod ord">
          <ac:chgData name="adrian yee" userId="fa87f8af49e908c3" providerId="LiveId" clId="{04E1CF80-C5B6-4735-823E-BFF34FCCD21A}" dt="2021-12-20T22:07:45.150" v="395" actId="26606"/>
          <ac:spMkLst>
            <pc:docMk/>
            <pc:sldMk cId="40357903" sldId="272"/>
            <ac:spMk id="8" creationId="{EF77BE31-A93C-49E3-8540-45BC27DD0BB0}"/>
          </ac:spMkLst>
        </pc:spChg>
        <pc:spChg chg="add del mod ord">
          <ac:chgData name="adrian yee" userId="fa87f8af49e908c3" providerId="LiveId" clId="{04E1CF80-C5B6-4735-823E-BFF34FCCD21A}" dt="2021-12-20T22:07:45.150" v="395" actId="26606"/>
          <ac:spMkLst>
            <pc:docMk/>
            <pc:sldMk cId="40357903" sldId="272"/>
            <ac:spMk id="9" creationId="{F8C27A24-211C-4BE3-8EFF-553996E26AA4}"/>
          </ac:spMkLst>
        </pc:spChg>
        <pc:spChg chg="add mod">
          <ac:chgData name="adrian yee" userId="fa87f8af49e908c3" providerId="LiveId" clId="{04E1CF80-C5B6-4735-823E-BFF34FCCD21A}" dt="2021-12-20T22:37:45.453" v="2173" actId="255"/>
          <ac:spMkLst>
            <pc:docMk/>
            <pc:sldMk cId="40357903" sldId="272"/>
            <ac:spMk id="15" creationId="{C2E4A176-F70F-4DF1-AE17-B2187932A2B7}"/>
          </ac:spMkLst>
        </pc:spChg>
        <pc:spChg chg="add del mod">
          <ac:chgData name="adrian yee" userId="fa87f8af49e908c3" providerId="LiveId" clId="{04E1CF80-C5B6-4735-823E-BFF34FCCD21A}" dt="2021-12-20T22:07:57.372" v="397" actId="21"/>
          <ac:spMkLst>
            <pc:docMk/>
            <pc:sldMk cId="40357903" sldId="272"/>
            <ac:spMk id="17" creationId="{E1409C49-5D40-411F-816F-455917FFC3E0}"/>
          </ac:spMkLst>
        </pc:spChg>
        <pc:picChg chg="add del">
          <ac:chgData name="adrian yee" userId="fa87f8af49e908c3" providerId="LiveId" clId="{04E1CF80-C5B6-4735-823E-BFF34FCCD21A}" dt="2021-12-20T22:07:52.719" v="396" actId="21"/>
          <ac:picMkLst>
            <pc:docMk/>
            <pc:sldMk cId="40357903" sldId="272"/>
            <ac:picMk id="11" creationId="{F0584414-D0FB-44A8-81E0-6459098A8E72}"/>
          </ac:picMkLst>
        </pc:picChg>
      </pc:sldChg>
      <pc:sldChg chg="new del">
        <pc:chgData name="adrian yee" userId="fa87f8af49e908c3" providerId="LiveId" clId="{04E1CF80-C5B6-4735-823E-BFF34FCCD21A}" dt="2021-12-20T22:16:49.874" v="747" actId="2696"/>
        <pc:sldMkLst>
          <pc:docMk/>
          <pc:sldMk cId="3474177956" sldId="273"/>
        </pc:sldMkLst>
      </pc:sldChg>
      <pc:sldChg chg="new del">
        <pc:chgData name="adrian yee" userId="fa87f8af49e908c3" providerId="LiveId" clId="{04E1CF80-C5B6-4735-823E-BFF34FCCD21A}" dt="2021-12-20T22:17:13.145" v="763" actId="2696"/>
        <pc:sldMkLst>
          <pc:docMk/>
          <pc:sldMk cId="4248254699" sldId="274"/>
        </pc:sldMkLst>
      </pc:sldChg>
      <pc:sldChg chg="modSp new del mod">
        <pc:chgData name="adrian yee" userId="fa87f8af49e908c3" providerId="LiveId" clId="{04E1CF80-C5B6-4735-823E-BFF34FCCD21A}" dt="2021-12-20T22:17:15.729" v="764" actId="2696"/>
        <pc:sldMkLst>
          <pc:docMk/>
          <pc:sldMk cId="4175782417" sldId="275"/>
        </pc:sldMkLst>
        <pc:spChg chg="mod">
          <ac:chgData name="adrian yee" userId="fa87f8af49e908c3" providerId="LiveId" clId="{04E1CF80-C5B6-4735-823E-BFF34FCCD21A}" dt="2021-12-20T22:15:56.419" v="745" actId="1076"/>
          <ac:spMkLst>
            <pc:docMk/>
            <pc:sldMk cId="4175782417" sldId="275"/>
            <ac:spMk id="3" creationId="{B8E7705B-6821-4BE5-83AD-E7A260A8F182}"/>
          </ac:spMkLst>
        </pc:spChg>
      </pc:sldChg>
      <pc:sldChg chg="addSp modSp add mod modNotes">
        <pc:chgData name="adrian yee" userId="fa87f8af49e908c3" providerId="LiveId" clId="{04E1CF80-C5B6-4735-823E-BFF34FCCD21A}" dt="2021-12-20T23:56:25.766" v="3625" actId="1076"/>
        <pc:sldMkLst>
          <pc:docMk/>
          <pc:sldMk cId="0" sldId="1320"/>
        </pc:sldMkLst>
        <pc:spChg chg="add mod">
          <ac:chgData name="adrian yee" userId="fa87f8af49e908c3" providerId="LiveId" clId="{04E1CF80-C5B6-4735-823E-BFF34FCCD21A}" dt="2021-12-20T23:56:03.819" v="3561" actId="1076"/>
          <ac:spMkLst>
            <pc:docMk/>
            <pc:sldMk cId="0" sldId="1320"/>
            <ac:spMk id="2" creationId="{22D13032-036E-4CFB-95C4-5EDC074D3094}"/>
          </ac:spMkLst>
        </pc:spChg>
        <pc:spChg chg="mod">
          <ac:chgData name="adrian yee" userId="fa87f8af49e908c3" providerId="LiveId" clId="{04E1CF80-C5B6-4735-823E-BFF34FCCD21A}" dt="2021-12-20T23:56:25.766" v="3625" actId="1076"/>
          <ac:spMkLst>
            <pc:docMk/>
            <pc:sldMk cId="0" sldId="1320"/>
            <ac:spMk id="41986" creationId="{BFABAE6C-5DF0-4CE4-B5A2-2C5FCF12DCEE}"/>
          </ac:spMkLst>
        </pc:spChg>
      </pc:sldChg>
      <pc:sldChg chg="add del">
        <pc:chgData name="adrian yee" userId="fa87f8af49e908c3" providerId="LiveId" clId="{04E1CF80-C5B6-4735-823E-BFF34FCCD21A}" dt="2021-12-20T22:37:26.893" v="2170" actId="2696"/>
        <pc:sldMkLst>
          <pc:docMk/>
          <pc:sldMk cId="2473173409" sldId="1321"/>
        </pc:sldMkLst>
      </pc:sldChg>
      <pc:sldChg chg="delSp modSp new mod">
        <pc:chgData name="adrian yee" userId="fa87f8af49e908c3" providerId="LiveId" clId="{04E1CF80-C5B6-4735-823E-BFF34FCCD21A}" dt="2022-01-07T21:54:22.852" v="11179" actId="12"/>
        <pc:sldMkLst>
          <pc:docMk/>
          <pc:sldMk cId="2999446711" sldId="1321"/>
        </pc:sldMkLst>
        <pc:spChg chg="mod">
          <ac:chgData name="adrian yee" userId="fa87f8af49e908c3" providerId="LiveId" clId="{04E1CF80-C5B6-4735-823E-BFF34FCCD21A}" dt="2021-12-20T23:32:31.634" v="2199" actId="207"/>
          <ac:spMkLst>
            <pc:docMk/>
            <pc:sldMk cId="2999446711" sldId="1321"/>
            <ac:spMk id="2" creationId="{E170D9A7-0258-432D-88AD-2ADBC74A344C}"/>
          </ac:spMkLst>
        </pc:spChg>
        <pc:spChg chg="del">
          <ac:chgData name="adrian yee" userId="fa87f8af49e908c3" providerId="LiveId" clId="{04E1CF80-C5B6-4735-823E-BFF34FCCD21A}" dt="2021-12-20T23:32:35.180" v="2200" actId="21"/>
          <ac:spMkLst>
            <pc:docMk/>
            <pc:sldMk cId="2999446711" sldId="1321"/>
            <ac:spMk id="3" creationId="{1A64D921-F4DD-47B9-9575-4CAA2C377423}"/>
          </ac:spMkLst>
        </pc:spChg>
        <pc:spChg chg="mod">
          <ac:chgData name="adrian yee" userId="fa87f8af49e908c3" providerId="LiveId" clId="{04E1CF80-C5B6-4735-823E-BFF34FCCD21A}" dt="2022-01-07T21:54:22.852" v="11179" actId="12"/>
          <ac:spMkLst>
            <pc:docMk/>
            <pc:sldMk cId="2999446711" sldId="1321"/>
            <ac:spMk id="4" creationId="{037043ED-72E8-4B7C-845B-4F64A8F55BCF}"/>
          </ac:spMkLst>
        </pc:spChg>
        <pc:spChg chg="del">
          <ac:chgData name="adrian yee" userId="fa87f8af49e908c3" providerId="LiveId" clId="{04E1CF80-C5B6-4735-823E-BFF34FCCD21A}" dt="2021-12-20T23:32:15.625" v="2189" actId="21"/>
          <ac:spMkLst>
            <pc:docMk/>
            <pc:sldMk cId="2999446711" sldId="1321"/>
            <ac:spMk id="5" creationId="{025FAAD7-5AAB-445D-8545-61081C311835}"/>
          </ac:spMkLst>
        </pc:spChg>
        <pc:spChg chg="del">
          <ac:chgData name="adrian yee" userId="fa87f8af49e908c3" providerId="LiveId" clId="{04E1CF80-C5B6-4735-823E-BFF34FCCD21A}" dt="2021-12-20T23:32:18.683" v="2190" actId="21"/>
          <ac:spMkLst>
            <pc:docMk/>
            <pc:sldMk cId="2999446711" sldId="1321"/>
            <ac:spMk id="6" creationId="{DC144ED3-D2A3-4986-ACC6-26BA45B5589D}"/>
          </ac:spMkLst>
        </pc:spChg>
        <pc:spChg chg="del">
          <ac:chgData name="adrian yee" userId="fa87f8af49e908c3" providerId="LiveId" clId="{04E1CF80-C5B6-4735-823E-BFF34FCCD21A}" dt="2021-12-20T23:32:09.580" v="2187" actId="21"/>
          <ac:spMkLst>
            <pc:docMk/>
            <pc:sldMk cId="2999446711" sldId="1321"/>
            <ac:spMk id="7" creationId="{27AB1486-11A6-4ED6-AA4A-CAB526567C1C}"/>
          </ac:spMkLst>
        </pc:spChg>
        <pc:spChg chg="del">
          <ac:chgData name="adrian yee" userId="fa87f8af49e908c3" providerId="LiveId" clId="{04E1CF80-C5B6-4735-823E-BFF34FCCD21A}" dt="2021-12-20T23:32:12.572" v="2188" actId="21"/>
          <ac:spMkLst>
            <pc:docMk/>
            <pc:sldMk cId="2999446711" sldId="1321"/>
            <ac:spMk id="8" creationId="{286D1B98-24A4-4144-999B-BE611323D30D}"/>
          </ac:spMkLst>
        </pc:spChg>
      </pc:sldChg>
      <pc:sldChg chg="addSp delSp modSp new mod">
        <pc:chgData name="adrian yee" userId="fa87f8af49e908c3" providerId="LiveId" clId="{04E1CF80-C5B6-4735-823E-BFF34FCCD21A}" dt="2022-01-14T16:54:50.413" v="13595" actId="1076"/>
        <pc:sldMkLst>
          <pc:docMk/>
          <pc:sldMk cId="1582514466" sldId="1322"/>
        </pc:sldMkLst>
        <pc:spChg chg="mod">
          <ac:chgData name="adrian yee" userId="fa87f8af49e908c3" providerId="LiveId" clId="{04E1CF80-C5B6-4735-823E-BFF34FCCD21A}" dt="2021-12-20T23:45:06.961" v="2952" actId="207"/>
          <ac:spMkLst>
            <pc:docMk/>
            <pc:sldMk cId="1582514466" sldId="1322"/>
            <ac:spMk id="2" creationId="{7349F831-0360-40F5-9363-D270FDED6DD2}"/>
          </ac:spMkLst>
        </pc:spChg>
        <pc:spChg chg="del">
          <ac:chgData name="adrian yee" userId="fa87f8af49e908c3" providerId="LiveId" clId="{04E1CF80-C5B6-4735-823E-BFF34FCCD21A}" dt="2021-12-20T23:45:20.966" v="2957" actId="21"/>
          <ac:spMkLst>
            <pc:docMk/>
            <pc:sldMk cId="1582514466" sldId="1322"/>
            <ac:spMk id="3" creationId="{61F385D6-0840-48A0-8701-21826B10B6D4}"/>
          </ac:spMkLst>
        </pc:spChg>
        <pc:spChg chg="mod">
          <ac:chgData name="adrian yee" userId="fa87f8af49e908c3" providerId="LiveId" clId="{04E1CF80-C5B6-4735-823E-BFF34FCCD21A}" dt="2022-01-07T21:54:32.610" v="11180" actId="255"/>
          <ac:spMkLst>
            <pc:docMk/>
            <pc:sldMk cId="1582514466" sldId="1322"/>
            <ac:spMk id="4" creationId="{8674C3F2-6B4D-4F3F-930D-0D785CCB4ABF}"/>
          </ac:spMkLst>
        </pc:spChg>
        <pc:spChg chg="del">
          <ac:chgData name="adrian yee" userId="fa87f8af49e908c3" providerId="LiveId" clId="{04E1CF80-C5B6-4735-823E-BFF34FCCD21A}" dt="2021-12-20T23:45:10.926" v="2953" actId="21"/>
          <ac:spMkLst>
            <pc:docMk/>
            <pc:sldMk cId="1582514466" sldId="1322"/>
            <ac:spMk id="5" creationId="{E1CCFC64-E0AF-4BA5-B539-AB5712A1D2F5}"/>
          </ac:spMkLst>
        </pc:spChg>
        <pc:spChg chg="del">
          <ac:chgData name="adrian yee" userId="fa87f8af49e908c3" providerId="LiveId" clId="{04E1CF80-C5B6-4735-823E-BFF34FCCD21A}" dt="2021-12-20T23:45:12.709" v="2954" actId="21"/>
          <ac:spMkLst>
            <pc:docMk/>
            <pc:sldMk cId="1582514466" sldId="1322"/>
            <ac:spMk id="6" creationId="{A3031BD8-E0A8-4F8E-8FB0-B606D17E4121}"/>
          </ac:spMkLst>
        </pc:spChg>
        <pc:spChg chg="del">
          <ac:chgData name="adrian yee" userId="fa87f8af49e908c3" providerId="LiveId" clId="{04E1CF80-C5B6-4735-823E-BFF34FCCD21A}" dt="2021-12-20T23:45:15.846" v="2955" actId="21"/>
          <ac:spMkLst>
            <pc:docMk/>
            <pc:sldMk cId="1582514466" sldId="1322"/>
            <ac:spMk id="7" creationId="{DF305EDC-8E8A-46CB-B1DC-36F5C13DF0F0}"/>
          </ac:spMkLst>
        </pc:spChg>
        <pc:spChg chg="del">
          <ac:chgData name="adrian yee" userId="fa87f8af49e908c3" providerId="LiveId" clId="{04E1CF80-C5B6-4735-823E-BFF34FCCD21A}" dt="2021-12-20T23:45:18.493" v="2956" actId="21"/>
          <ac:spMkLst>
            <pc:docMk/>
            <pc:sldMk cId="1582514466" sldId="1322"/>
            <ac:spMk id="8" creationId="{3934E163-F085-41D5-A21D-2668EEFC7E43}"/>
          </ac:spMkLst>
        </pc:spChg>
        <pc:spChg chg="add mod">
          <ac:chgData name="adrian yee" userId="fa87f8af49e908c3" providerId="LiveId" clId="{04E1CF80-C5B6-4735-823E-BFF34FCCD21A}" dt="2022-01-14T16:54:33.934" v="13591" actId="1076"/>
          <ac:spMkLst>
            <pc:docMk/>
            <pc:sldMk cId="1582514466" sldId="1322"/>
            <ac:spMk id="14" creationId="{ECE6E50D-F526-40E5-B552-4FEA783D3E76}"/>
          </ac:spMkLst>
        </pc:spChg>
        <pc:spChg chg="add del mod">
          <ac:chgData name="adrian yee" userId="fa87f8af49e908c3" providerId="LiveId" clId="{04E1CF80-C5B6-4735-823E-BFF34FCCD21A}" dt="2021-12-20T23:54:16.257" v="3386"/>
          <ac:spMkLst>
            <pc:docMk/>
            <pc:sldMk cId="1582514466" sldId="1322"/>
            <ac:spMk id="15" creationId="{D12A1D5A-7ECF-4D9F-86C8-34DD216AE421}"/>
          </ac:spMkLst>
        </pc:spChg>
        <pc:graphicFrameChg chg="add mod modGraphic">
          <ac:chgData name="adrian yee" userId="fa87f8af49e908c3" providerId="LiveId" clId="{04E1CF80-C5B6-4735-823E-BFF34FCCD21A}" dt="2022-01-14T16:54:50.413" v="13595" actId="1076"/>
          <ac:graphicFrameMkLst>
            <pc:docMk/>
            <pc:sldMk cId="1582514466" sldId="1322"/>
            <ac:graphicFrameMk id="12" creationId="{34A0995A-2487-4077-A46B-6D3FBCBB8318}"/>
          </ac:graphicFrameMkLst>
        </pc:graphicFrameChg>
      </pc:sldChg>
      <pc:sldChg chg="delSp modSp new mod">
        <pc:chgData name="adrian yee" userId="fa87f8af49e908c3" providerId="LiveId" clId="{04E1CF80-C5B6-4735-823E-BFF34FCCD21A}" dt="2022-01-07T21:54:44.850" v="11182" actId="255"/>
        <pc:sldMkLst>
          <pc:docMk/>
          <pc:sldMk cId="565205844" sldId="1323"/>
        </pc:sldMkLst>
        <pc:spChg chg="mod">
          <ac:chgData name="adrian yee" userId="fa87f8af49e908c3" providerId="LiveId" clId="{04E1CF80-C5B6-4735-823E-BFF34FCCD21A}" dt="2021-12-24T17:48:49.432" v="3694" actId="20577"/>
          <ac:spMkLst>
            <pc:docMk/>
            <pc:sldMk cId="565205844" sldId="1323"/>
            <ac:spMk id="2" creationId="{805EA210-6BD3-4306-9801-3C5720AB4643}"/>
          </ac:spMkLst>
        </pc:spChg>
        <pc:spChg chg="mod">
          <ac:chgData name="adrian yee" userId="fa87f8af49e908c3" providerId="LiveId" clId="{04E1CF80-C5B6-4735-823E-BFF34FCCD21A}" dt="2022-01-07T21:54:44.850" v="11182" actId="255"/>
          <ac:spMkLst>
            <pc:docMk/>
            <pc:sldMk cId="565205844" sldId="1323"/>
            <ac:spMk id="4" creationId="{BD4F6E37-3FA8-401B-AB65-74485431FCCF}"/>
          </ac:spMkLst>
        </pc:spChg>
        <pc:spChg chg="del">
          <ac:chgData name="adrian yee" userId="fa87f8af49e908c3" providerId="LiveId" clId="{04E1CF80-C5B6-4735-823E-BFF34FCCD21A}" dt="2021-12-24T17:45:18.383" v="3631" actId="21"/>
          <ac:spMkLst>
            <pc:docMk/>
            <pc:sldMk cId="565205844" sldId="1323"/>
            <ac:spMk id="5" creationId="{BDF8EB8F-B180-4087-B6C3-35C31B43659C}"/>
          </ac:spMkLst>
        </pc:spChg>
        <pc:spChg chg="del">
          <ac:chgData name="adrian yee" userId="fa87f8af49e908c3" providerId="LiveId" clId="{04E1CF80-C5B6-4735-823E-BFF34FCCD21A}" dt="2021-12-24T17:45:21.507" v="3632" actId="21"/>
          <ac:spMkLst>
            <pc:docMk/>
            <pc:sldMk cId="565205844" sldId="1323"/>
            <ac:spMk id="6" creationId="{FAE0654D-C7A6-4F2C-AFBB-04E407D830AC}"/>
          </ac:spMkLst>
        </pc:spChg>
        <pc:spChg chg="del">
          <ac:chgData name="adrian yee" userId="fa87f8af49e908c3" providerId="LiveId" clId="{04E1CF80-C5B6-4735-823E-BFF34FCCD21A}" dt="2021-12-24T17:45:24.436" v="3633" actId="21"/>
          <ac:spMkLst>
            <pc:docMk/>
            <pc:sldMk cId="565205844" sldId="1323"/>
            <ac:spMk id="7" creationId="{C9E4A18A-75C0-4E98-BC88-8F2FCCF178AF}"/>
          </ac:spMkLst>
        </pc:spChg>
        <pc:spChg chg="del">
          <ac:chgData name="adrian yee" userId="fa87f8af49e908c3" providerId="LiveId" clId="{04E1CF80-C5B6-4735-823E-BFF34FCCD21A}" dt="2021-12-24T17:45:28.035" v="3634" actId="21"/>
          <ac:spMkLst>
            <pc:docMk/>
            <pc:sldMk cId="565205844" sldId="1323"/>
            <ac:spMk id="8" creationId="{53960CB7-85CD-41F5-AD34-521F7634351E}"/>
          </ac:spMkLst>
        </pc:spChg>
      </pc:sldChg>
      <pc:sldChg chg="addSp delSp modSp new mod">
        <pc:chgData name="adrian yee" userId="fa87f8af49e908c3" providerId="LiveId" clId="{04E1CF80-C5B6-4735-823E-BFF34FCCD21A}" dt="2022-01-07T21:54:57.347" v="11184" actId="207"/>
        <pc:sldMkLst>
          <pc:docMk/>
          <pc:sldMk cId="2182433927" sldId="1324"/>
        </pc:sldMkLst>
        <pc:spChg chg="mod">
          <ac:chgData name="adrian yee" userId="fa87f8af49e908c3" providerId="LiveId" clId="{04E1CF80-C5B6-4735-823E-BFF34FCCD21A}" dt="2021-12-24T18:00:42.788" v="4759" actId="207"/>
          <ac:spMkLst>
            <pc:docMk/>
            <pc:sldMk cId="2182433927" sldId="1324"/>
            <ac:spMk id="2" creationId="{49C7024D-C12C-441D-B8C5-ACBF11EBCC8A}"/>
          </ac:spMkLst>
        </pc:spChg>
        <pc:spChg chg="mod">
          <ac:chgData name="adrian yee" userId="fa87f8af49e908c3" providerId="LiveId" clId="{04E1CF80-C5B6-4735-823E-BFF34FCCD21A}" dt="2021-12-24T18:00:38.773" v="4758" actId="207"/>
          <ac:spMkLst>
            <pc:docMk/>
            <pc:sldMk cId="2182433927" sldId="1324"/>
            <ac:spMk id="3" creationId="{0AEBEA4C-A936-4F8B-8C34-B0A759881909}"/>
          </ac:spMkLst>
        </pc:spChg>
        <pc:spChg chg="mod">
          <ac:chgData name="adrian yee" userId="fa87f8af49e908c3" providerId="LiveId" clId="{04E1CF80-C5B6-4735-823E-BFF34FCCD21A}" dt="2022-01-07T21:54:57.347" v="11184" actId="207"/>
          <ac:spMkLst>
            <pc:docMk/>
            <pc:sldMk cId="2182433927" sldId="1324"/>
            <ac:spMk id="4" creationId="{714254A4-5734-4D8B-B9F0-3A7EEA8CE81F}"/>
          </ac:spMkLst>
        </pc:spChg>
        <pc:spChg chg="del">
          <ac:chgData name="adrian yee" userId="fa87f8af49e908c3" providerId="LiveId" clId="{04E1CF80-C5B6-4735-823E-BFF34FCCD21A}" dt="2021-12-24T17:55:13.004" v="4213" actId="21"/>
          <ac:spMkLst>
            <pc:docMk/>
            <pc:sldMk cId="2182433927" sldId="1324"/>
            <ac:spMk id="5" creationId="{4D678F59-4AB9-43C1-893E-BAA08BC0DE3C}"/>
          </ac:spMkLst>
        </pc:spChg>
        <pc:spChg chg="del">
          <ac:chgData name="adrian yee" userId="fa87f8af49e908c3" providerId="LiveId" clId="{04E1CF80-C5B6-4735-823E-BFF34FCCD21A}" dt="2021-12-24T17:55:15.315" v="4214" actId="21"/>
          <ac:spMkLst>
            <pc:docMk/>
            <pc:sldMk cId="2182433927" sldId="1324"/>
            <ac:spMk id="6" creationId="{38CDCDB6-25F8-46A3-A2E9-F73A0AA769EF}"/>
          </ac:spMkLst>
        </pc:spChg>
        <pc:spChg chg="del">
          <ac:chgData name="adrian yee" userId="fa87f8af49e908c3" providerId="LiveId" clId="{04E1CF80-C5B6-4735-823E-BFF34FCCD21A}" dt="2021-12-24T17:55:18.580" v="4215" actId="21"/>
          <ac:spMkLst>
            <pc:docMk/>
            <pc:sldMk cId="2182433927" sldId="1324"/>
            <ac:spMk id="7" creationId="{49E31547-6288-4B34-BAA2-C14C7B58DB1E}"/>
          </ac:spMkLst>
        </pc:spChg>
        <pc:spChg chg="del">
          <ac:chgData name="adrian yee" userId="fa87f8af49e908c3" providerId="LiveId" clId="{04E1CF80-C5B6-4735-823E-BFF34FCCD21A}" dt="2021-12-24T17:55:20.873" v="4216" actId="21"/>
          <ac:spMkLst>
            <pc:docMk/>
            <pc:sldMk cId="2182433927" sldId="1324"/>
            <ac:spMk id="8" creationId="{8EB2862C-ABF1-4FA9-A1D1-28F11F3EC631}"/>
          </ac:spMkLst>
        </pc:spChg>
        <pc:spChg chg="add mod">
          <ac:chgData name="adrian yee" userId="fa87f8af49e908c3" providerId="LiveId" clId="{04E1CF80-C5B6-4735-823E-BFF34FCCD21A}" dt="2021-12-24T18:00:21.148" v="4755" actId="1076"/>
          <ac:spMkLst>
            <pc:docMk/>
            <pc:sldMk cId="2182433927" sldId="1324"/>
            <ac:spMk id="13" creationId="{17BFF891-6484-40AC-84DA-83F3459FDBF5}"/>
          </ac:spMkLst>
        </pc:spChg>
      </pc:sldChg>
      <pc:sldChg chg="addSp delSp modSp new mod">
        <pc:chgData name="adrian yee" userId="fa87f8af49e908c3" providerId="LiveId" clId="{04E1CF80-C5B6-4735-823E-BFF34FCCD21A}" dt="2022-01-14T16:55:19.327" v="13597" actId="255"/>
        <pc:sldMkLst>
          <pc:docMk/>
          <pc:sldMk cId="3835787631" sldId="1325"/>
        </pc:sldMkLst>
        <pc:spChg chg="mod">
          <ac:chgData name="adrian yee" userId="fa87f8af49e908c3" providerId="LiveId" clId="{04E1CF80-C5B6-4735-823E-BFF34FCCD21A}" dt="2021-12-24T18:12:56.036" v="5325" actId="207"/>
          <ac:spMkLst>
            <pc:docMk/>
            <pc:sldMk cId="3835787631" sldId="1325"/>
            <ac:spMk id="2" creationId="{02269C64-9E65-4F09-9705-92EFF7E6CD5D}"/>
          </ac:spMkLst>
        </pc:spChg>
        <pc:spChg chg="mod">
          <ac:chgData name="adrian yee" userId="fa87f8af49e908c3" providerId="LiveId" clId="{04E1CF80-C5B6-4735-823E-BFF34FCCD21A}" dt="2021-12-24T18:01:08.551" v="4815" actId="20577"/>
          <ac:spMkLst>
            <pc:docMk/>
            <pc:sldMk cId="3835787631" sldId="1325"/>
            <ac:spMk id="3" creationId="{8625A359-A46A-4F84-A320-2BDE0C6C4F84}"/>
          </ac:spMkLst>
        </pc:spChg>
        <pc:spChg chg="mod">
          <ac:chgData name="adrian yee" userId="fa87f8af49e908c3" providerId="LiveId" clId="{04E1CF80-C5B6-4735-823E-BFF34FCCD21A}" dt="2022-01-14T16:55:14.049" v="13596" actId="255"/>
          <ac:spMkLst>
            <pc:docMk/>
            <pc:sldMk cId="3835787631" sldId="1325"/>
            <ac:spMk id="4" creationId="{8448846C-C8AF-486D-B783-E3C31CCDBA96}"/>
          </ac:spMkLst>
        </pc:spChg>
        <pc:spChg chg="mod">
          <ac:chgData name="adrian yee" userId="fa87f8af49e908c3" providerId="LiveId" clId="{04E1CF80-C5B6-4735-823E-BFF34FCCD21A}" dt="2021-12-24T18:13:22.819" v="5334" actId="1076"/>
          <ac:spMkLst>
            <pc:docMk/>
            <pc:sldMk cId="3835787631" sldId="1325"/>
            <ac:spMk id="5" creationId="{04852380-A516-4611-89C4-FDDDC35A9B63}"/>
          </ac:spMkLst>
        </pc:spChg>
        <pc:spChg chg="mod">
          <ac:chgData name="adrian yee" userId="fa87f8af49e908c3" providerId="LiveId" clId="{04E1CF80-C5B6-4735-823E-BFF34FCCD21A}" dt="2022-01-14T16:55:19.327" v="13597" actId="255"/>
          <ac:spMkLst>
            <pc:docMk/>
            <pc:sldMk cId="3835787631" sldId="1325"/>
            <ac:spMk id="6" creationId="{04B35F03-BE59-491F-973A-C586037CD6F3}"/>
          </ac:spMkLst>
        </pc:spChg>
        <pc:spChg chg="del mod">
          <ac:chgData name="adrian yee" userId="fa87f8af49e908c3" providerId="LiveId" clId="{04E1CF80-C5B6-4735-823E-BFF34FCCD21A}" dt="2021-12-24T18:12:59.712" v="5326" actId="21"/>
          <ac:spMkLst>
            <pc:docMk/>
            <pc:sldMk cId="3835787631" sldId="1325"/>
            <ac:spMk id="7" creationId="{CF107DAF-02EC-48ED-B9A1-63421CB45727}"/>
          </ac:spMkLst>
        </pc:spChg>
        <pc:spChg chg="del mod">
          <ac:chgData name="adrian yee" userId="fa87f8af49e908c3" providerId="LiveId" clId="{04E1CF80-C5B6-4735-823E-BFF34FCCD21A}" dt="2021-12-24T18:13:04.682" v="5328" actId="21"/>
          <ac:spMkLst>
            <pc:docMk/>
            <pc:sldMk cId="3835787631" sldId="1325"/>
            <ac:spMk id="8" creationId="{61064901-44C8-4A79-8CB3-FAB83CB831E0}"/>
          </ac:spMkLst>
        </pc:spChg>
        <pc:spChg chg="add del mod">
          <ac:chgData name="adrian yee" userId="fa87f8af49e908c3" providerId="LiveId" clId="{04E1CF80-C5B6-4735-823E-BFF34FCCD21A}" dt="2021-12-24T18:13:02.394" v="5327" actId="21"/>
          <ac:spMkLst>
            <pc:docMk/>
            <pc:sldMk cId="3835787631" sldId="1325"/>
            <ac:spMk id="13" creationId="{9F1D9B55-8610-4422-9C59-C2908DC6567D}"/>
          </ac:spMkLst>
        </pc:spChg>
      </pc:sldChg>
      <pc:sldChg chg="delSp modSp new mod">
        <pc:chgData name="adrian yee" userId="fa87f8af49e908c3" providerId="LiveId" clId="{04E1CF80-C5B6-4735-823E-BFF34FCCD21A}" dt="2022-01-14T16:56:23.453" v="13677" actId="947"/>
        <pc:sldMkLst>
          <pc:docMk/>
          <pc:sldMk cId="2046700765" sldId="1326"/>
        </pc:sldMkLst>
        <pc:spChg chg="mod">
          <ac:chgData name="adrian yee" userId="fa87f8af49e908c3" providerId="LiveId" clId="{04E1CF80-C5B6-4735-823E-BFF34FCCD21A}" dt="2021-12-24T18:20:57.731" v="5378" actId="207"/>
          <ac:spMkLst>
            <pc:docMk/>
            <pc:sldMk cId="2046700765" sldId="1326"/>
            <ac:spMk id="2" creationId="{E8DC81FB-7F15-4B99-8E73-2F4B19E0FD7C}"/>
          </ac:spMkLst>
        </pc:spChg>
        <pc:spChg chg="mod">
          <ac:chgData name="adrian yee" userId="fa87f8af49e908c3" providerId="LiveId" clId="{04E1CF80-C5B6-4735-823E-BFF34FCCD21A}" dt="2021-12-24T18:21:19.246" v="5429" actId="20577"/>
          <ac:spMkLst>
            <pc:docMk/>
            <pc:sldMk cId="2046700765" sldId="1326"/>
            <ac:spMk id="3" creationId="{B70EBB83-7340-461C-BCB8-175678D3B3A0}"/>
          </ac:spMkLst>
        </pc:spChg>
        <pc:spChg chg="mod">
          <ac:chgData name="adrian yee" userId="fa87f8af49e908c3" providerId="LiveId" clId="{04E1CF80-C5B6-4735-823E-BFF34FCCD21A}" dt="2022-01-14T16:56:23.453" v="13677" actId="947"/>
          <ac:spMkLst>
            <pc:docMk/>
            <pc:sldMk cId="2046700765" sldId="1326"/>
            <ac:spMk id="4" creationId="{CE1B4AD2-43A8-404E-B189-7A5D84D132BD}"/>
          </ac:spMkLst>
        </pc:spChg>
        <pc:spChg chg="del">
          <ac:chgData name="adrian yee" userId="fa87f8af49e908c3" providerId="LiveId" clId="{04E1CF80-C5B6-4735-823E-BFF34FCCD21A}" dt="2021-12-24T18:20:38.433" v="5372" actId="21"/>
          <ac:spMkLst>
            <pc:docMk/>
            <pc:sldMk cId="2046700765" sldId="1326"/>
            <ac:spMk id="5" creationId="{358943E8-D137-4E65-AE82-91F783602B18}"/>
          </ac:spMkLst>
        </pc:spChg>
        <pc:spChg chg="del">
          <ac:chgData name="adrian yee" userId="fa87f8af49e908c3" providerId="LiveId" clId="{04E1CF80-C5B6-4735-823E-BFF34FCCD21A}" dt="2021-12-24T18:20:40.984" v="5373" actId="21"/>
          <ac:spMkLst>
            <pc:docMk/>
            <pc:sldMk cId="2046700765" sldId="1326"/>
            <ac:spMk id="6" creationId="{77A6963B-19D0-4440-9323-2C4676218C8F}"/>
          </ac:spMkLst>
        </pc:spChg>
        <pc:spChg chg="del">
          <ac:chgData name="adrian yee" userId="fa87f8af49e908c3" providerId="LiveId" clId="{04E1CF80-C5B6-4735-823E-BFF34FCCD21A}" dt="2021-12-24T18:20:46.585" v="5374" actId="21"/>
          <ac:spMkLst>
            <pc:docMk/>
            <pc:sldMk cId="2046700765" sldId="1326"/>
            <ac:spMk id="7" creationId="{E0A275A5-E98B-4C0B-AA97-F1E763D2C308}"/>
          </ac:spMkLst>
        </pc:spChg>
        <pc:spChg chg="del">
          <ac:chgData name="adrian yee" userId="fa87f8af49e908c3" providerId="LiveId" clId="{04E1CF80-C5B6-4735-823E-BFF34FCCD21A}" dt="2021-12-24T18:20:49.041" v="5375" actId="21"/>
          <ac:spMkLst>
            <pc:docMk/>
            <pc:sldMk cId="2046700765" sldId="1326"/>
            <ac:spMk id="8" creationId="{AA50E59B-642E-4FDE-A35A-228976128E14}"/>
          </ac:spMkLst>
        </pc:spChg>
      </pc:sldChg>
      <pc:sldChg chg="delSp modSp new mod">
        <pc:chgData name="adrian yee" userId="fa87f8af49e908c3" providerId="LiveId" clId="{04E1CF80-C5B6-4735-823E-BFF34FCCD21A}" dt="2022-01-14T16:57:38.278" v="13701" actId="21"/>
        <pc:sldMkLst>
          <pc:docMk/>
          <pc:sldMk cId="640707706" sldId="1327"/>
        </pc:sldMkLst>
        <pc:spChg chg="mod">
          <ac:chgData name="adrian yee" userId="fa87f8af49e908c3" providerId="LiveId" clId="{04E1CF80-C5B6-4735-823E-BFF34FCCD21A}" dt="2021-12-24T18:43:56.746" v="6297" actId="207"/>
          <ac:spMkLst>
            <pc:docMk/>
            <pc:sldMk cId="640707706" sldId="1327"/>
            <ac:spMk id="2" creationId="{6D1A8820-8F04-4225-B4EF-E976DF87702E}"/>
          </ac:spMkLst>
        </pc:spChg>
        <pc:spChg chg="mod">
          <ac:chgData name="adrian yee" userId="fa87f8af49e908c3" providerId="LiveId" clId="{04E1CF80-C5B6-4735-823E-BFF34FCCD21A}" dt="2022-01-14T16:57:23.958" v="13699" actId="1076"/>
          <ac:spMkLst>
            <pc:docMk/>
            <pc:sldMk cId="640707706" sldId="1327"/>
            <ac:spMk id="3" creationId="{DD05B51A-8EA9-40BB-A16B-247FEFCD5513}"/>
          </ac:spMkLst>
        </pc:spChg>
        <pc:spChg chg="mod">
          <ac:chgData name="adrian yee" userId="fa87f8af49e908c3" providerId="LiveId" clId="{04E1CF80-C5B6-4735-823E-BFF34FCCD21A}" dt="2022-01-14T16:57:21.224" v="13698" actId="14100"/>
          <ac:spMkLst>
            <pc:docMk/>
            <pc:sldMk cId="640707706" sldId="1327"/>
            <ac:spMk id="4" creationId="{80DF088F-79A9-4C50-9BCD-8E818E5116F2}"/>
          </ac:spMkLst>
        </pc:spChg>
        <pc:spChg chg="del">
          <ac:chgData name="adrian yee" userId="fa87f8af49e908c3" providerId="LiveId" clId="{04E1CF80-C5B6-4735-823E-BFF34FCCD21A}" dt="2021-12-24T18:28:36.168" v="5665" actId="21"/>
          <ac:spMkLst>
            <pc:docMk/>
            <pc:sldMk cId="640707706" sldId="1327"/>
            <ac:spMk id="5" creationId="{27C3E712-5E9B-4B6F-910A-49666E21D019}"/>
          </ac:spMkLst>
        </pc:spChg>
        <pc:spChg chg="del">
          <ac:chgData name="adrian yee" userId="fa87f8af49e908c3" providerId="LiveId" clId="{04E1CF80-C5B6-4735-823E-BFF34FCCD21A}" dt="2021-12-24T18:28:39.080" v="5666" actId="21"/>
          <ac:spMkLst>
            <pc:docMk/>
            <pc:sldMk cId="640707706" sldId="1327"/>
            <ac:spMk id="6" creationId="{8CCE92B0-225E-4BC2-8993-0F69B78BCBA0}"/>
          </ac:spMkLst>
        </pc:spChg>
        <pc:spChg chg="mod">
          <ac:chgData name="adrian yee" userId="fa87f8af49e908c3" providerId="LiveId" clId="{04E1CF80-C5B6-4735-823E-BFF34FCCD21A}" dt="2022-01-14T16:57:27.543" v="13700" actId="14100"/>
          <ac:spMkLst>
            <pc:docMk/>
            <pc:sldMk cId="640707706" sldId="1327"/>
            <ac:spMk id="7" creationId="{AC1DEFF6-A664-4DE4-A123-9B89D5A2F230}"/>
          </ac:spMkLst>
        </pc:spChg>
        <pc:spChg chg="mod">
          <ac:chgData name="adrian yee" userId="fa87f8af49e908c3" providerId="LiveId" clId="{04E1CF80-C5B6-4735-823E-BFF34FCCD21A}" dt="2022-01-14T16:56:44.085" v="13680" actId="14100"/>
          <ac:spMkLst>
            <pc:docMk/>
            <pc:sldMk cId="640707706" sldId="1327"/>
            <ac:spMk id="8" creationId="{04124B9C-EA85-4A36-8AA1-09D4C860B0A0}"/>
          </ac:spMkLst>
        </pc:spChg>
        <pc:spChg chg="del">
          <ac:chgData name="adrian yee" userId="fa87f8af49e908c3" providerId="LiveId" clId="{04E1CF80-C5B6-4735-823E-BFF34FCCD21A}" dt="2022-01-14T16:57:38.278" v="13701" actId="21"/>
          <ac:spMkLst>
            <pc:docMk/>
            <pc:sldMk cId="640707706" sldId="1327"/>
            <ac:spMk id="10" creationId="{3F08ED5F-9264-46C4-970C-2AF8E9CC409C}"/>
          </ac:spMkLst>
        </pc:spChg>
      </pc:sldChg>
      <pc:sldChg chg="delSp modSp new mod">
        <pc:chgData name="adrian yee" userId="fa87f8af49e908c3" providerId="LiveId" clId="{04E1CF80-C5B6-4735-823E-BFF34FCCD21A}" dt="2022-01-14T16:58:12.096" v="13713" actId="20577"/>
        <pc:sldMkLst>
          <pc:docMk/>
          <pc:sldMk cId="655013563" sldId="1328"/>
        </pc:sldMkLst>
        <pc:spChg chg="mod">
          <ac:chgData name="adrian yee" userId="fa87f8af49e908c3" providerId="LiveId" clId="{04E1CF80-C5B6-4735-823E-BFF34FCCD21A}" dt="2022-01-07T19:39:04.138" v="9488" actId="207"/>
          <ac:spMkLst>
            <pc:docMk/>
            <pc:sldMk cId="655013563" sldId="1328"/>
            <ac:spMk id="2" creationId="{EF501FD2-1493-4114-9AC6-9876F15EA0E9}"/>
          </ac:spMkLst>
        </pc:spChg>
        <pc:spChg chg="del">
          <ac:chgData name="adrian yee" userId="fa87f8af49e908c3" providerId="LiveId" clId="{04E1CF80-C5B6-4735-823E-BFF34FCCD21A}" dt="2022-01-14T16:57:56.841" v="13703" actId="21"/>
          <ac:spMkLst>
            <pc:docMk/>
            <pc:sldMk cId="655013563" sldId="1328"/>
            <ac:spMk id="3" creationId="{DFA61D80-A54D-4484-8C7E-51AD30925BBE}"/>
          </ac:spMkLst>
        </pc:spChg>
        <pc:spChg chg="mod">
          <ac:chgData name="adrian yee" userId="fa87f8af49e908c3" providerId="LiveId" clId="{04E1CF80-C5B6-4735-823E-BFF34FCCD21A}" dt="2022-01-14T16:58:12.096" v="13713" actId="20577"/>
          <ac:spMkLst>
            <pc:docMk/>
            <pc:sldMk cId="655013563" sldId="1328"/>
            <ac:spMk id="4" creationId="{BFA7D2AB-6854-4CE7-85D2-2B4BCA703C9E}"/>
          </ac:spMkLst>
        </pc:spChg>
        <pc:spChg chg="del">
          <ac:chgData name="adrian yee" userId="fa87f8af49e908c3" providerId="LiveId" clId="{04E1CF80-C5B6-4735-823E-BFF34FCCD21A}" dt="2021-12-24T18:49:32.224" v="6315" actId="21"/>
          <ac:spMkLst>
            <pc:docMk/>
            <pc:sldMk cId="655013563" sldId="1328"/>
            <ac:spMk id="5" creationId="{19D870DB-C28C-4F66-8FD4-CEE3FF3CCF34}"/>
          </ac:spMkLst>
        </pc:spChg>
        <pc:spChg chg="del">
          <ac:chgData name="adrian yee" userId="fa87f8af49e908c3" providerId="LiveId" clId="{04E1CF80-C5B6-4735-823E-BFF34FCCD21A}" dt="2021-12-24T18:49:34.033" v="6316" actId="21"/>
          <ac:spMkLst>
            <pc:docMk/>
            <pc:sldMk cId="655013563" sldId="1328"/>
            <ac:spMk id="6" creationId="{94C76433-83B6-4DA2-B417-0EEB6FC123A6}"/>
          </ac:spMkLst>
        </pc:spChg>
        <pc:spChg chg="del">
          <ac:chgData name="adrian yee" userId="fa87f8af49e908c3" providerId="LiveId" clId="{04E1CF80-C5B6-4735-823E-BFF34FCCD21A}" dt="2021-12-24T18:49:36.895" v="6317" actId="21"/>
          <ac:spMkLst>
            <pc:docMk/>
            <pc:sldMk cId="655013563" sldId="1328"/>
            <ac:spMk id="7" creationId="{BFA7ED34-BC10-4C7D-B3E3-CFE280227753}"/>
          </ac:spMkLst>
        </pc:spChg>
        <pc:spChg chg="del">
          <ac:chgData name="adrian yee" userId="fa87f8af49e908c3" providerId="LiveId" clId="{04E1CF80-C5B6-4735-823E-BFF34FCCD21A}" dt="2021-12-24T18:49:39.671" v="6318" actId="21"/>
          <ac:spMkLst>
            <pc:docMk/>
            <pc:sldMk cId="655013563" sldId="1328"/>
            <ac:spMk id="8" creationId="{7F3CD16F-C1CC-49F8-AFE0-D099F3C4FBEA}"/>
          </ac:spMkLst>
        </pc:spChg>
      </pc:sldChg>
      <pc:sldChg chg="delSp modSp new mod">
        <pc:chgData name="adrian yee" userId="fa87f8af49e908c3" providerId="LiveId" clId="{04E1CF80-C5B6-4735-823E-BFF34FCCD21A}" dt="2022-01-07T19:39:51.170" v="9498" actId="207"/>
        <pc:sldMkLst>
          <pc:docMk/>
          <pc:sldMk cId="1921489971" sldId="1329"/>
        </pc:sldMkLst>
        <pc:spChg chg="mod">
          <ac:chgData name="adrian yee" userId="fa87f8af49e908c3" providerId="LiveId" clId="{04E1CF80-C5B6-4735-823E-BFF34FCCD21A}" dt="2022-01-07T19:39:51.170" v="9498" actId="207"/>
          <ac:spMkLst>
            <pc:docMk/>
            <pc:sldMk cId="1921489971" sldId="1329"/>
            <ac:spMk id="2" creationId="{525545D5-D325-4446-9BAC-779D4B003AE8}"/>
          </ac:spMkLst>
        </pc:spChg>
        <pc:spChg chg="del">
          <ac:chgData name="adrian yee" userId="fa87f8af49e908c3" providerId="LiveId" clId="{04E1CF80-C5B6-4735-823E-BFF34FCCD21A}" dt="2021-12-24T19:30:37.172" v="7273" actId="21"/>
          <ac:spMkLst>
            <pc:docMk/>
            <pc:sldMk cId="1921489971" sldId="1329"/>
            <ac:spMk id="3" creationId="{115A4A5E-4FA0-40D5-9B0D-6D208EA74DE7}"/>
          </ac:spMkLst>
        </pc:spChg>
        <pc:spChg chg="mod">
          <ac:chgData name="adrian yee" userId="fa87f8af49e908c3" providerId="LiveId" clId="{04E1CF80-C5B6-4735-823E-BFF34FCCD21A}" dt="2022-01-07T19:39:46.625" v="9497" actId="1076"/>
          <ac:spMkLst>
            <pc:docMk/>
            <pc:sldMk cId="1921489971" sldId="1329"/>
            <ac:spMk id="4" creationId="{EB6B01A4-16EB-4484-9106-A1B460B3CF48}"/>
          </ac:spMkLst>
        </pc:spChg>
        <pc:spChg chg="del">
          <ac:chgData name="adrian yee" userId="fa87f8af49e908c3" providerId="LiveId" clId="{04E1CF80-C5B6-4735-823E-BFF34FCCD21A}" dt="2021-12-24T19:25:26.622" v="6684" actId="21"/>
          <ac:spMkLst>
            <pc:docMk/>
            <pc:sldMk cId="1921489971" sldId="1329"/>
            <ac:spMk id="5" creationId="{241B4B12-C90E-4D6D-B7A5-0BDBB405215A}"/>
          </ac:spMkLst>
        </pc:spChg>
        <pc:spChg chg="del">
          <ac:chgData name="adrian yee" userId="fa87f8af49e908c3" providerId="LiveId" clId="{04E1CF80-C5B6-4735-823E-BFF34FCCD21A}" dt="2021-12-24T19:25:28.262" v="6685" actId="21"/>
          <ac:spMkLst>
            <pc:docMk/>
            <pc:sldMk cId="1921489971" sldId="1329"/>
            <ac:spMk id="6" creationId="{1E6A42A3-E5D8-4E22-9F22-6AAE9E11E879}"/>
          </ac:spMkLst>
        </pc:spChg>
        <pc:spChg chg="del">
          <ac:chgData name="adrian yee" userId="fa87f8af49e908c3" providerId="LiveId" clId="{04E1CF80-C5B6-4735-823E-BFF34FCCD21A}" dt="2021-12-24T19:25:30.702" v="6686" actId="21"/>
          <ac:spMkLst>
            <pc:docMk/>
            <pc:sldMk cId="1921489971" sldId="1329"/>
            <ac:spMk id="7" creationId="{921B550D-F61B-495B-95ED-83A25DAAFCFC}"/>
          </ac:spMkLst>
        </pc:spChg>
        <pc:spChg chg="del">
          <ac:chgData name="adrian yee" userId="fa87f8af49e908c3" providerId="LiveId" clId="{04E1CF80-C5B6-4735-823E-BFF34FCCD21A}" dt="2021-12-24T19:25:33.525" v="6687" actId="21"/>
          <ac:spMkLst>
            <pc:docMk/>
            <pc:sldMk cId="1921489971" sldId="1329"/>
            <ac:spMk id="8" creationId="{2B199B18-C7C8-4E40-877C-80373DF201DB}"/>
          </ac:spMkLst>
        </pc:spChg>
      </pc:sldChg>
      <pc:sldChg chg="modSp new mod">
        <pc:chgData name="adrian yee" userId="fa87f8af49e908c3" providerId="LiveId" clId="{04E1CF80-C5B6-4735-823E-BFF34FCCD21A}" dt="2022-01-14T16:58:57.463" v="13733" actId="20577"/>
        <pc:sldMkLst>
          <pc:docMk/>
          <pc:sldMk cId="3492551496" sldId="1330"/>
        </pc:sldMkLst>
        <pc:spChg chg="mod">
          <ac:chgData name="adrian yee" userId="fa87f8af49e908c3" providerId="LiveId" clId="{04E1CF80-C5B6-4735-823E-BFF34FCCD21A}" dt="2021-12-24T19:47:07.687" v="8705" actId="207"/>
          <ac:spMkLst>
            <pc:docMk/>
            <pc:sldMk cId="3492551496" sldId="1330"/>
            <ac:spMk id="2" creationId="{5E3AE878-E676-41A1-9357-A6A5000DD87A}"/>
          </ac:spMkLst>
        </pc:spChg>
        <pc:spChg chg="mod">
          <ac:chgData name="adrian yee" userId="fa87f8af49e908c3" providerId="LiveId" clId="{04E1CF80-C5B6-4735-823E-BFF34FCCD21A}" dt="2022-01-14T16:58:32.521" v="13715" actId="255"/>
          <ac:spMkLst>
            <pc:docMk/>
            <pc:sldMk cId="3492551496" sldId="1330"/>
            <ac:spMk id="3" creationId="{CF85DB06-722A-4C06-89B9-A293BAE355AF}"/>
          </ac:spMkLst>
        </pc:spChg>
        <pc:spChg chg="mod">
          <ac:chgData name="adrian yee" userId="fa87f8af49e908c3" providerId="LiveId" clId="{04E1CF80-C5B6-4735-823E-BFF34FCCD21A}" dt="2022-01-14T16:58:28.047" v="13714" actId="255"/>
          <ac:spMkLst>
            <pc:docMk/>
            <pc:sldMk cId="3492551496" sldId="1330"/>
            <ac:spMk id="4" creationId="{7C675ADE-C8E8-43F4-A5A5-9F6A82D9C987}"/>
          </ac:spMkLst>
        </pc:spChg>
        <pc:spChg chg="mod">
          <ac:chgData name="adrian yee" userId="fa87f8af49e908c3" providerId="LiveId" clId="{04E1CF80-C5B6-4735-823E-BFF34FCCD21A}" dt="2021-12-24T19:47:13.799" v="8707" actId="207"/>
          <ac:spMkLst>
            <pc:docMk/>
            <pc:sldMk cId="3492551496" sldId="1330"/>
            <ac:spMk id="5" creationId="{10FF776D-3677-4C65-BFEB-50E244E89FE7}"/>
          </ac:spMkLst>
        </pc:spChg>
        <pc:spChg chg="mod">
          <ac:chgData name="adrian yee" userId="fa87f8af49e908c3" providerId="LiveId" clId="{04E1CF80-C5B6-4735-823E-BFF34FCCD21A}" dt="2021-12-24T19:32:17.757" v="7477" actId="255"/>
          <ac:spMkLst>
            <pc:docMk/>
            <pc:sldMk cId="3492551496" sldId="1330"/>
            <ac:spMk id="6" creationId="{02FD63A2-A2CA-4A09-9DCB-9DD179EB1054}"/>
          </ac:spMkLst>
        </pc:spChg>
        <pc:spChg chg="mod">
          <ac:chgData name="adrian yee" userId="fa87f8af49e908c3" providerId="LiveId" clId="{04E1CF80-C5B6-4735-823E-BFF34FCCD21A}" dt="2021-12-24T19:47:16.334" v="8708" actId="207"/>
          <ac:spMkLst>
            <pc:docMk/>
            <pc:sldMk cId="3492551496" sldId="1330"/>
            <ac:spMk id="7" creationId="{1EBEB65F-F738-4C12-960D-260FA56BC0BE}"/>
          </ac:spMkLst>
        </pc:spChg>
        <pc:spChg chg="mod">
          <ac:chgData name="adrian yee" userId="fa87f8af49e908c3" providerId="LiveId" clId="{04E1CF80-C5B6-4735-823E-BFF34FCCD21A}" dt="2022-01-14T16:58:57.463" v="13733" actId="20577"/>
          <ac:spMkLst>
            <pc:docMk/>
            <pc:sldMk cId="3492551496" sldId="1330"/>
            <ac:spMk id="8" creationId="{7B49E036-4E98-4D78-9806-42C6608969B8}"/>
          </ac:spMkLst>
        </pc:spChg>
      </pc:sldChg>
      <pc:sldChg chg="delSp modSp new mod">
        <pc:chgData name="adrian yee" userId="fa87f8af49e908c3" providerId="LiveId" clId="{04E1CF80-C5B6-4735-823E-BFF34FCCD21A}" dt="2022-01-07T19:40:09.876" v="9501" actId="113"/>
        <pc:sldMkLst>
          <pc:docMk/>
          <pc:sldMk cId="4123770494" sldId="1331"/>
        </pc:sldMkLst>
        <pc:spChg chg="mod">
          <ac:chgData name="adrian yee" userId="fa87f8af49e908c3" providerId="LiveId" clId="{04E1CF80-C5B6-4735-823E-BFF34FCCD21A}" dt="2022-01-07T19:40:09.876" v="9501" actId="113"/>
          <ac:spMkLst>
            <pc:docMk/>
            <pc:sldMk cId="4123770494" sldId="1331"/>
            <ac:spMk id="2" creationId="{AC06D5BD-6692-450E-929E-692678434B6B}"/>
          </ac:spMkLst>
        </pc:spChg>
        <pc:spChg chg="mod">
          <ac:chgData name="adrian yee" userId="fa87f8af49e908c3" providerId="LiveId" clId="{04E1CF80-C5B6-4735-823E-BFF34FCCD21A}" dt="2022-01-07T19:28:40.608" v="8722" actId="207"/>
          <ac:spMkLst>
            <pc:docMk/>
            <pc:sldMk cId="4123770494" sldId="1331"/>
            <ac:spMk id="4" creationId="{315697B0-258F-4916-ADF7-A70C66A5D243}"/>
          </ac:spMkLst>
        </pc:spChg>
        <pc:spChg chg="del">
          <ac:chgData name="adrian yee" userId="fa87f8af49e908c3" providerId="LiveId" clId="{04E1CF80-C5B6-4735-823E-BFF34FCCD21A}" dt="2021-12-24T19:36:42.839" v="7546" actId="21"/>
          <ac:spMkLst>
            <pc:docMk/>
            <pc:sldMk cId="4123770494" sldId="1331"/>
            <ac:spMk id="5" creationId="{C9E343ED-2D93-4D7E-A14F-D1BD16CB9ABD}"/>
          </ac:spMkLst>
        </pc:spChg>
        <pc:spChg chg="del">
          <ac:chgData name="adrian yee" userId="fa87f8af49e908c3" providerId="LiveId" clId="{04E1CF80-C5B6-4735-823E-BFF34FCCD21A}" dt="2021-12-24T19:36:49.357" v="7547" actId="21"/>
          <ac:spMkLst>
            <pc:docMk/>
            <pc:sldMk cId="4123770494" sldId="1331"/>
            <ac:spMk id="6" creationId="{A15BD388-8365-446F-AD79-89588BAD0919}"/>
          </ac:spMkLst>
        </pc:spChg>
        <pc:spChg chg="del mod">
          <ac:chgData name="adrian yee" userId="fa87f8af49e908c3" providerId="LiveId" clId="{04E1CF80-C5B6-4735-823E-BFF34FCCD21A}" dt="2021-12-24T19:36:58.228" v="7549" actId="21"/>
          <ac:spMkLst>
            <pc:docMk/>
            <pc:sldMk cId="4123770494" sldId="1331"/>
            <ac:spMk id="7" creationId="{7F6F3C0B-53CD-4C20-8D02-09A259876313}"/>
          </ac:spMkLst>
        </pc:spChg>
        <pc:spChg chg="del">
          <ac:chgData name="adrian yee" userId="fa87f8af49e908c3" providerId="LiveId" clId="{04E1CF80-C5B6-4735-823E-BFF34FCCD21A}" dt="2021-12-24T19:37:00.023" v="7550" actId="21"/>
          <ac:spMkLst>
            <pc:docMk/>
            <pc:sldMk cId="4123770494" sldId="1331"/>
            <ac:spMk id="8" creationId="{7EA82F5D-8E64-475A-AB6E-74CAB3CD1839}"/>
          </ac:spMkLst>
        </pc:spChg>
      </pc:sldChg>
      <pc:sldChg chg="addSp modSp new mod">
        <pc:chgData name="adrian yee" userId="fa87f8af49e908c3" providerId="LiveId" clId="{04E1CF80-C5B6-4735-823E-BFF34FCCD21A}" dt="2022-01-14T16:59:39.779" v="13757" actId="20577"/>
        <pc:sldMkLst>
          <pc:docMk/>
          <pc:sldMk cId="636997198" sldId="1332"/>
        </pc:sldMkLst>
        <pc:spChg chg="mod">
          <ac:chgData name="adrian yee" userId="fa87f8af49e908c3" providerId="LiveId" clId="{04E1CF80-C5B6-4735-823E-BFF34FCCD21A}" dt="2022-01-07T19:28:04.341" v="8717" actId="113"/>
          <ac:spMkLst>
            <pc:docMk/>
            <pc:sldMk cId="636997198" sldId="1332"/>
            <ac:spMk id="2" creationId="{8EA9D421-6E43-45B9-B7AF-4B7B18103E25}"/>
          </ac:spMkLst>
        </pc:spChg>
        <pc:spChg chg="add mod">
          <ac:chgData name="adrian yee" userId="fa87f8af49e908c3" providerId="LiveId" clId="{04E1CF80-C5B6-4735-823E-BFF34FCCD21A}" dt="2022-01-14T16:59:39.779" v="13757" actId="20577"/>
          <ac:spMkLst>
            <pc:docMk/>
            <pc:sldMk cId="636997198" sldId="1332"/>
            <ac:spMk id="6" creationId="{74775CC1-B770-42F6-B1D0-6B0527D27E8B}"/>
          </ac:spMkLst>
        </pc:spChg>
      </pc:sldChg>
      <pc:sldChg chg="new del">
        <pc:chgData name="adrian yee" userId="fa87f8af49e908c3" providerId="LiveId" clId="{04E1CF80-C5B6-4735-823E-BFF34FCCD21A}" dt="2021-12-24T19:40:41.584" v="7929" actId="2696"/>
        <pc:sldMkLst>
          <pc:docMk/>
          <pc:sldMk cId="3831119396" sldId="1332"/>
        </pc:sldMkLst>
      </pc:sldChg>
      <pc:sldChg chg="addSp delSp modSp new mod">
        <pc:chgData name="adrian yee" userId="fa87f8af49e908c3" providerId="LiveId" clId="{04E1CF80-C5B6-4735-823E-BFF34FCCD21A}" dt="2022-01-14T17:00:00.684" v="13771" actId="20577"/>
        <pc:sldMkLst>
          <pc:docMk/>
          <pc:sldMk cId="1008918415" sldId="1333"/>
        </pc:sldMkLst>
        <pc:spChg chg="mod">
          <ac:chgData name="adrian yee" userId="fa87f8af49e908c3" providerId="LiveId" clId="{04E1CF80-C5B6-4735-823E-BFF34FCCD21A}" dt="2022-01-07T19:36:35.280" v="9446" actId="207"/>
          <ac:spMkLst>
            <pc:docMk/>
            <pc:sldMk cId="1008918415" sldId="1333"/>
            <ac:spMk id="2" creationId="{18C24805-7B04-413D-AA95-1953424F2A09}"/>
          </ac:spMkLst>
        </pc:spChg>
        <pc:spChg chg="mod">
          <ac:chgData name="adrian yee" userId="fa87f8af49e908c3" providerId="LiveId" clId="{04E1CF80-C5B6-4735-823E-BFF34FCCD21A}" dt="2022-01-07T19:36:27.961" v="9445" actId="1076"/>
          <ac:spMkLst>
            <pc:docMk/>
            <pc:sldMk cId="1008918415" sldId="1333"/>
            <ac:spMk id="3" creationId="{CDB873B0-36C4-4697-AB29-49CDEFC338FF}"/>
          </ac:spMkLst>
        </pc:spChg>
        <pc:spChg chg="mod">
          <ac:chgData name="adrian yee" userId="fa87f8af49e908c3" providerId="LiveId" clId="{04E1CF80-C5B6-4735-823E-BFF34FCCD21A}" dt="2022-01-14T17:00:00.684" v="13771" actId="20577"/>
          <ac:spMkLst>
            <pc:docMk/>
            <pc:sldMk cId="1008918415" sldId="1333"/>
            <ac:spMk id="4" creationId="{7A0FFAD5-DA0A-4E23-A49E-95F74B03DE31}"/>
          </ac:spMkLst>
        </pc:spChg>
        <pc:spChg chg="del">
          <ac:chgData name="adrian yee" userId="fa87f8af49e908c3" providerId="LiveId" clId="{04E1CF80-C5B6-4735-823E-BFF34FCCD21A}" dt="2022-01-07T19:29:03.038" v="8749" actId="21"/>
          <ac:spMkLst>
            <pc:docMk/>
            <pc:sldMk cId="1008918415" sldId="1333"/>
            <ac:spMk id="5" creationId="{63866714-9E15-4CB0-80B3-A742AF99DDAE}"/>
          </ac:spMkLst>
        </pc:spChg>
        <pc:spChg chg="del">
          <ac:chgData name="adrian yee" userId="fa87f8af49e908c3" providerId="LiveId" clId="{04E1CF80-C5B6-4735-823E-BFF34FCCD21A}" dt="2022-01-07T19:29:06.087" v="8750" actId="21"/>
          <ac:spMkLst>
            <pc:docMk/>
            <pc:sldMk cId="1008918415" sldId="1333"/>
            <ac:spMk id="6" creationId="{40F1E3AB-6265-4222-B3AB-714E6FE409F3}"/>
          </ac:spMkLst>
        </pc:spChg>
        <pc:spChg chg="add del mod">
          <ac:chgData name="adrian yee" userId="fa87f8af49e908c3" providerId="LiveId" clId="{04E1CF80-C5B6-4735-823E-BFF34FCCD21A}" dt="2022-01-07T19:32:49.705" v="9007"/>
          <ac:spMkLst>
            <pc:docMk/>
            <pc:sldMk cId="1008918415" sldId="1333"/>
            <ac:spMk id="10" creationId="{D6F09012-85DF-4177-BF7A-CB00093046DB}"/>
          </ac:spMkLst>
        </pc:spChg>
        <pc:spChg chg="add del mod">
          <ac:chgData name="adrian yee" userId="fa87f8af49e908c3" providerId="LiveId" clId="{04E1CF80-C5B6-4735-823E-BFF34FCCD21A}" dt="2022-01-12T23:44:27.867" v="13382" actId="21"/>
          <ac:spMkLst>
            <pc:docMk/>
            <pc:sldMk cId="1008918415" sldId="1333"/>
            <ac:spMk id="11" creationId="{E2E34F09-B558-4D71-B711-108E9EB9EDD6}"/>
          </ac:spMkLst>
        </pc:spChg>
        <pc:spChg chg="add mod">
          <ac:chgData name="adrian yee" userId="fa87f8af49e908c3" providerId="LiveId" clId="{04E1CF80-C5B6-4735-823E-BFF34FCCD21A}" dt="2022-01-07T19:35:44.792" v="9437" actId="1076"/>
          <ac:spMkLst>
            <pc:docMk/>
            <pc:sldMk cId="1008918415" sldId="1333"/>
            <ac:spMk id="12" creationId="{FA8D0FE1-4168-4404-A393-548ACBDB46FF}"/>
          </ac:spMkLst>
        </pc:spChg>
      </pc:sldChg>
      <pc:sldChg chg="addSp delSp modSp new mod modClrScheme chgLayout">
        <pc:chgData name="adrian yee" userId="fa87f8af49e908c3" providerId="LiveId" clId="{04E1CF80-C5B6-4735-823E-BFF34FCCD21A}" dt="2022-01-07T19:54:35.881" v="10477" actId="1076"/>
        <pc:sldMkLst>
          <pc:docMk/>
          <pc:sldMk cId="3187860828" sldId="1334"/>
        </pc:sldMkLst>
        <pc:spChg chg="mod">
          <ac:chgData name="adrian yee" userId="fa87f8af49e908c3" providerId="LiveId" clId="{04E1CF80-C5B6-4735-823E-BFF34FCCD21A}" dt="2022-01-07T19:54:17.081" v="10473" actId="1076"/>
          <ac:spMkLst>
            <pc:docMk/>
            <pc:sldMk cId="3187860828" sldId="1334"/>
            <ac:spMk id="2" creationId="{3682A966-BC72-45A4-969F-77D3235E08EE}"/>
          </ac:spMkLst>
        </pc:spChg>
        <pc:spChg chg="add del">
          <ac:chgData name="adrian yee" userId="fa87f8af49e908c3" providerId="LiveId" clId="{04E1CF80-C5B6-4735-823E-BFF34FCCD21A}" dt="2022-01-07T19:48:52.677" v="10139" actId="26606"/>
          <ac:spMkLst>
            <pc:docMk/>
            <pc:sldMk cId="3187860828" sldId="1334"/>
            <ac:spMk id="3" creationId="{A626241A-C2C6-4ECD-84C7-D2954D6487E8}"/>
          </ac:spMkLst>
        </pc:spChg>
        <pc:spChg chg="add del mod">
          <ac:chgData name="adrian yee" userId="fa87f8af49e908c3" providerId="LiveId" clId="{04E1CF80-C5B6-4735-823E-BFF34FCCD21A}" dt="2022-01-07T19:54:32.241" v="10476" actId="14100"/>
          <ac:spMkLst>
            <pc:docMk/>
            <pc:sldMk cId="3187860828" sldId="1334"/>
            <ac:spMk id="4" creationId="{F8A94A67-12D4-4E13-81D2-366EB09331B0}"/>
          </ac:spMkLst>
        </pc:spChg>
        <pc:spChg chg="del">
          <ac:chgData name="adrian yee" userId="fa87f8af49e908c3" providerId="LiveId" clId="{04E1CF80-C5B6-4735-823E-BFF34FCCD21A}" dt="2022-01-07T19:44:20.591" v="9565" actId="21"/>
          <ac:spMkLst>
            <pc:docMk/>
            <pc:sldMk cId="3187860828" sldId="1334"/>
            <ac:spMk id="5" creationId="{DCFAB442-C549-4766-94EF-D78CEB706763}"/>
          </ac:spMkLst>
        </pc:spChg>
        <pc:spChg chg="del">
          <ac:chgData name="adrian yee" userId="fa87f8af49e908c3" providerId="LiveId" clId="{04E1CF80-C5B6-4735-823E-BFF34FCCD21A}" dt="2022-01-07T19:44:22.687" v="9566" actId="21"/>
          <ac:spMkLst>
            <pc:docMk/>
            <pc:sldMk cId="3187860828" sldId="1334"/>
            <ac:spMk id="6" creationId="{49B1119F-8E0A-4FCA-833A-FB7603758D05}"/>
          </ac:spMkLst>
        </pc:spChg>
        <pc:spChg chg="mod">
          <ac:chgData name="adrian yee" userId="fa87f8af49e908c3" providerId="LiveId" clId="{04E1CF80-C5B6-4735-823E-BFF34FCCD21A}" dt="2022-01-07T19:48:52.677" v="10139" actId="26606"/>
          <ac:spMkLst>
            <pc:docMk/>
            <pc:sldMk cId="3187860828" sldId="1334"/>
            <ac:spMk id="7" creationId="{754ED698-6B0B-4B27-BAB1-8A3E412CB9C2}"/>
          </ac:spMkLst>
        </pc:spChg>
        <pc:spChg chg="mod">
          <ac:chgData name="adrian yee" userId="fa87f8af49e908c3" providerId="LiveId" clId="{04E1CF80-C5B6-4735-823E-BFF34FCCD21A}" dt="2022-01-07T19:48:52.677" v="10139" actId="26606"/>
          <ac:spMkLst>
            <pc:docMk/>
            <pc:sldMk cId="3187860828" sldId="1334"/>
            <ac:spMk id="8" creationId="{5B24BBAC-DF49-4EFA-B1D4-7910B02ADC14}"/>
          </ac:spMkLst>
        </pc:spChg>
        <pc:spChg chg="mod ord">
          <ac:chgData name="adrian yee" userId="fa87f8af49e908c3" providerId="LiveId" clId="{04E1CF80-C5B6-4735-823E-BFF34FCCD21A}" dt="2022-01-07T19:48:52.677" v="10139" actId="26606"/>
          <ac:spMkLst>
            <pc:docMk/>
            <pc:sldMk cId="3187860828" sldId="1334"/>
            <ac:spMk id="9" creationId="{73F6CA93-7F47-43AF-A28C-4910469D9B4F}"/>
          </ac:spMkLst>
        </pc:spChg>
        <pc:spChg chg="add del mod">
          <ac:chgData name="adrian yee" userId="fa87f8af49e908c3" providerId="LiveId" clId="{04E1CF80-C5B6-4735-823E-BFF34FCCD21A}" dt="2022-01-07T19:48:30.870" v="10130" actId="21"/>
          <ac:spMkLst>
            <pc:docMk/>
            <pc:sldMk cId="3187860828" sldId="1334"/>
            <ac:spMk id="10" creationId="{A80D780C-1180-4F52-9141-F4FF24D4C77D}"/>
          </ac:spMkLst>
        </pc:spChg>
        <pc:spChg chg="add del mod">
          <ac:chgData name="adrian yee" userId="fa87f8af49e908c3" providerId="LiveId" clId="{04E1CF80-C5B6-4735-823E-BFF34FCCD21A}" dt="2022-01-07T19:48:49.839" v="10136" actId="26606"/>
          <ac:spMkLst>
            <pc:docMk/>
            <pc:sldMk cId="3187860828" sldId="1334"/>
            <ac:spMk id="73" creationId="{06CE46A1-C649-4298-AB86-0A5DB9BDD9AD}"/>
          </ac:spMkLst>
        </pc:spChg>
        <pc:spChg chg="add del mod">
          <ac:chgData name="adrian yee" userId="fa87f8af49e908c3" providerId="LiveId" clId="{04E1CF80-C5B6-4735-823E-BFF34FCCD21A}" dt="2022-01-07T19:48:57.912" v="10140" actId="21"/>
          <ac:spMkLst>
            <pc:docMk/>
            <pc:sldMk cId="3187860828" sldId="1334"/>
            <ac:spMk id="1030" creationId="{23DB29D7-6EC8-4447-BE50-98DAE712A3CB}"/>
          </ac:spMkLst>
        </pc:spChg>
        <pc:picChg chg="add del mod">
          <ac:chgData name="adrian yee" userId="fa87f8af49e908c3" providerId="LiveId" clId="{04E1CF80-C5B6-4735-823E-BFF34FCCD21A}" dt="2022-01-07T19:48:32.171" v="10132"/>
          <ac:picMkLst>
            <pc:docMk/>
            <pc:sldMk cId="3187860828" sldId="1334"/>
            <ac:picMk id="1026" creationId="{F4ACA57C-3F4D-49AC-AA60-DAEA9FBB0C77}"/>
          </ac:picMkLst>
        </pc:picChg>
        <pc:picChg chg="add mod ord">
          <ac:chgData name="adrian yee" userId="fa87f8af49e908c3" providerId="LiveId" clId="{04E1CF80-C5B6-4735-823E-BFF34FCCD21A}" dt="2022-01-07T19:54:35.881" v="10477" actId="1076"/>
          <ac:picMkLst>
            <pc:docMk/>
            <pc:sldMk cId="3187860828" sldId="1334"/>
            <ac:picMk id="1028" creationId="{107B8C8F-13D6-4BBA-83E0-E21AAE080BAB}"/>
          </ac:picMkLst>
        </pc:picChg>
      </pc:sldChg>
      <pc:sldChg chg="addSp delSp modSp new mod modClrScheme chgLayout">
        <pc:chgData name="adrian yee" userId="fa87f8af49e908c3" providerId="LiveId" clId="{04E1CF80-C5B6-4735-823E-BFF34FCCD21A}" dt="2022-01-12T23:44:04.824" v="13381" actId="947"/>
        <pc:sldMkLst>
          <pc:docMk/>
          <pc:sldMk cId="62112889" sldId="1335"/>
        </pc:sldMkLst>
        <pc:spChg chg="del mod ord">
          <ac:chgData name="adrian yee" userId="fa87f8af49e908c3" providerId="LiveId" clId="{04E1CF80-C5B6-4735-823E-BFF34FCCD21A}" dt="2022-01-07T19:50:47.495" v="10252" actId="700"/>
          <ac:spMkLst>
            <pc:docMk/>
            <pc:sldMk cId="62112889" sldId="1335"/>
            <ac:spMk id="2" creationId="{0E8C5772-E448-44E9-AF84-2F5EB77D7F5F}"/>
          </ac:spMkLst>
        </pc:spChg>
        <pc:spChg chg="del">
          <ac:chgData name="adrian yee" userId="fa87f8af49e908c3" providerId="LiveId" clId="{04E1CF80-C5B6-4735-823E-BFF34FCCD21A}" dt="2022-01-07T19:50:47.495" v="10252" actId="700"/>
          <ac:spMkLst>
            <pc:docMk/>
            <pc:sldMk cId="62112889" sldId="1335"/>
            <ac:spMk id="3" creationId="{E340F8DA-25C1-40F1-9497-CB9355C17325}"/>
          </ac:spMkLst>
        </pc:spChg>
        <pc:spChg chg="del">
          <ac:chgData name="adrian yee" userId="fa87f8af49e908c3" providerId="LiveId" clId="{04E1CF80-C5B6-4735-823E-BFF34FCCD21A}" dt="2022-01-07T19:50:47.495" v="10252" actId="700"/>
          <ac:spMkLst>
            <pc:docMk/>
            <pc:sldMk cId="62112889" sldId="1335"/>
            <ac:spMk id="4" creationId="{1D196FA7-8B66-4780-AA14-77F829570FB5}"/>
          </ac:spMkLst>
        </pc:spChg>
        <pc:spChg chg="del">
          <ac:chgData name="adrian yee" userId="fa87f8af49e908c3" providerId="LiveId" clId="{04E1CF80-C5B6-4735-823E-BFF34FCCD21A}" dt="2022-01-07T19:50:47.495" v="10252" actId="700"/>
          <ac:spMkLst>
            <pc:docMk/>
            <pc:sldMk cId="62112889" sldId="1335"/>
            <ac:spMk id="5" creationId="{C74FB477-C780-4273-A385-BB961C40A4C9}"/>
          </ac:spMkLst>
        </pc:spChg>
        <pc:spChg chg="mod ord">
          <ac:chgData name="adrian yee" userId="fa87f8af49e908c3" providerId="LiveId" clId="{04E1CF80-C5B6-4735-823E-BFF34FCCD21A}" dt="2022-01-07T19:50:47.495" v="10252" actId="700"/>
          <ac:spMkLst>
            <pc:docMk/>
            <pc:sldMk cId="62112889" sldId="1335"/>
            <ac:spMk id="6" creationId="{92DFE8B4-4824-4284-83E6-39471581291C}"/>
          </ac:spMkLst>
        </pc:spChg>
        <pc:spChg chg="mod ord">
          <ac:chgData name="adrian yee" userId="fa87f8af49e908c3" providerId="LiveId" clId="{04E1CF80-C5B6-4735-823E-BFF34FCCD21A}" dt="2022-01-07T19:50:47.495" v="10252" actId="700"/>
          <ac:spMkLst>
            <pc:docMk/>
            <pc:sldMk cId="62112889" sldId="1335"/>
            <ac:spMk id="7" creationId="{0EA9DBC5-2D38-48E4-A0D9-836510D57281}"/>
          </ac:spMkLst>
        </pc:spChg>
        <pc:spChg chg="mod ord">
          <ac:chgData name="adrian yee" userId="fa87f8af49e908c3" providerId="LiveId" clId="{04E1CF80-C5B6-4735-823E-BFF34FCCD21A}" dt="2022-01-07T19:50:47.495" v="10252" actId="700"/>
          <ac:spMkLst>
            <pc:docMk/>
            <pc:sldMk cId="62112889" sldId="1335"/>
            <ac:spMk id="8" creationId="{A20D6699-7114-49A4-B460-6D2C512CE3B7}"/>
          </ac:spMkLst>
        </pc:spChg>
        <pc:spChg chg="add mod ord">
          <ac:chgData name="adrian yee" userId="fa87f8af49e908c3" providerId="LiveId" clId="{04E1CF80-C5B6-4735-823E-BFF34FCCD21A}" dt="2022-01-12T23:44:04.824" v="13381" actId="947"/>
          <ac:spMkLst>
            <pc:docMk/>
            <pc:sldMk cId="62112889" sldId="1335"/>
            <ac:spMk id="9" creationId="{760E1F77-F1E2-4C07-A7BF-A4D06578D498}"/>
          </ac:spMkLst>
        </pc:spChg>
      </pc:sldChg>
      <pc:sldChg chg="addSp modSp new mod">
        <pc:chgData name="adrian yee" userId="fa87f8af49e908c3" providerId="LiveId" clId="{04E1CF80-C5B6-4735-823E-BFF34FCCD21A}" dt="2022-01-07T21:55:34.046" v="11187" actId="207"/>
        <pc:sldMkLst>
          <pc:docMk/>
          <pc:sldMk cId="1426783091" sldId="1336"/>
        </pc:sldMkLst>
        <pc:spChg chg="mod">
          <ac:chgData name="adrian yee" userId="fa87f8af49e908c3" providerId="LiveId" clId="{04E1CF80-C5B6-4735-823E-BFF34FCCD21A}" dt="2022-01-07T21:55:34.046" v="11187" actId="207"/>
          <ac:spMkLst>
            <pc:docMk/>
            <pc:sldMk cId="1426783091" sldId="1336"/>
            <ac:spMk id="2" creationId="{35213613-0430-42A5-A94D-4D36054109A4}"/>
          </ac:spMkLst>
        </pc:spChg>
        <pc:spChg chg="mod">
          <ac:chgData name="adrian yee" userId="fa87f8af49e908c3" providerId="LiveId" clId="{04E1CF80-C5B6-4735-823E-BFF34FCCD21A}" dt="2022-01-07T20:20:33.172" v="10840" actId="20577"/>
          <ac:spMkLst>
            <pc:docMk/>
            <pc:sldMk cId="1426783091" sldId="1336"/>
            <ac:spMk id="4" creationId="{23D95C64-219A-4C21-B489-85CE152FA78B}"/>
          </ac:spMkLst>
        </pc:spChg>
        <pc:spChg chg="add mod">
          <ac:chgData name="adrian yee" userId="fa87f8af49e908c3" providerId="LiveId" clId="{04E1CF80-C5B6-4735-823E-BFF34FCCD21A}" dt="2022-01-07T21:55:23.926" v="11185" actId="1076"/>
          <ac:spMkLst>
            <pc:docMk/>
            <pc:sldMk cId="1426783091" sldId="1336"/>
            <ac:spMk id="6" creationId="{0210B7A5-CB0F-40AF-BBAF-57F08E375548}"/>
          </ac:spMkLst>
        </pc:spChg>
        <pc:spChg chg="add mod">
          <ac:chgData name="adrian yee" userId="fa87f8af49e908c3" providerId="LiveId" clId="{04E1CF80-C5B6-4735-823E-BFF34FCCD21A}" dt="2022-01-07T20:29:23.867" v="10903" actId="1076"/>
          <ac:spMkLst>
            <pc:docMk/>
            <pc:sldMk cId="1426783091" sldId="1336"/>
            <ac:spMk id="8" creationId="{744A50FB-3EE1-4873-A20D-72529D22F68C}"/>
          </ac:spMkLst>
        </pc:spChg>
      </pc:sldChg>
      <pc:sldChg chg="addSp delSp modSp new mod modClrScheme chgLayout">
        <pc:chgData name="adrian yee" userId="fa87f8af49e908c3" providerId="LiveId" clId="{04E1CF80-C5B6-4735-823E-BFF34FCCD21A}" dt="2022-01-14T16:52:48.231" v="13588" actId="20577"/>
        <pc:sldMkLst>
          <pc:docMk/>
          <pc:sldMk cId="1889116596" sldId="1337"/>
        </pc:sldMkLst>
        <pc:spChg chg="del mod ord">
          <ac:chgData name="adrian yee" userId="fa87f8af49e908c3" providerId="LiveId" clId="{04E1CF80-C5B6-4735-823E-BFF34FCCD21A}" dt="2022-01-07T20:48:08.647" v="10915" actId="700"/>
          <ac:spMkLst>
            <pc:docMk/>
            <pc:sldMk cId="1889116596" sldId="1337"/>
            <ac:spMk id="2" creationId="{749989A9-D615-4B93-B5AF-B28B0239D9F6}"/>
          </ac:spMkLst>
        </pc:spChg>
        <pc:spChg chg="del">
          <ac:chgData name="adrian yee" userId="fa87f8af49e908c3" providerId="LiveId" clId="{04E1CF80-C5B6-4735-823E-BFF34FCCD21A}" dt="2022-01-07T20:48:08.647" v="10915" actId="700"/>
          <ac:spMkLst>
            <pc:docMk/>
            <pc:sldMk cId="1889116596" sldId="1337"/>
            <ac:spMk id="3" creationId="{F6CCC53B-8F2F-4B46-A58B-4530183642DA}"/>
          </ac:spMkLst>
        </pc:spChg>
        <pc:spChg chg="del">
          <ac:chgData name="adrian yee" userId="fa87f8af49e908c3" providerId="LiveId" clId="{04E1CF80-C5B6-4735-823E-BFF34FCCD21A}" dt="2022-01-07T20:48:08.647" v="10915" actId="700"/>
          <ac:spMkLst>
            <pc:docMk/>
            <pc:sldMk cId="1889116596" sldId="1337"/>
            <ac:spMk id="4" creationId="{F0CAC49B-8222-4AD8-98E2-225A67DB0C6F}"/>
          </ac:spMkLst>
        </pc:spChg>
        <pc:spChg chg="mod ord">
          <ac:chgData name="adrian yee" userId="fa87f8af49e908c3" providerId="LiveId" clId="{04E1CF80-C5B6-4735-823E-BFF34FCCD21A}" dt="2022-01-07T20:53:13.685" v="10945" actId="26606"/>
          <ac:spMkLst>
            <pc:docMk/>
            <pc:sldMk cId="1889116596" sldId="1337"/>
            <ac:spMk id="5" creationId="{F874E005-7539-4F2B-9782-A032052583AD}"/>
          </ac:spMkLst>
        </pc:spChg>
        <pc:spChg chg="mod ord">
          <ac:chgData name="adrian yee" userId="fa87f8af49e908c3" providerId="LiveId" clId="{04E1CF80-C5B6-4735-823E-BFF34FCCD21A}" dt="2022-01-07T20:53:13.685" v="10945" actId="26606"/>
          <ac:spMkLst>
            <pc:docMk/>
            <pc:sldMk cId="1889116596" sldId="1337"/>
            <ac:spMk id="6" creationId="{6C54CC71-107B-49FE-8223-5A884810E732}"/>
          </ac:spMkLst>
        </pc:spChg>
        <pc:spChg chg="mod ord">
          <ac:chgData name="adrian yee" userId="fa87f8af49e908c3" providerId="LiveId" clId="{04E1CF80-C5B6-4735-823E-BFF34FCCD21A}" dt="2022-01-07T20:53:13.685" v="10945" actId="26606"/>
          <ac:spMkLst>
            <pc:docMk/>
            <pc:sldMk cId="1889116596" sldId="1337"/>
            <ac:spMk id="7" creationId="{8F0963D4-1C6F-45FB-80C5-B5D12C845B80}"/>
          </ac:spMkLst>
        </pc:spChg>
        <pc:spChg chg="add mod ord">
          <ac:chgData name="adrian yee" userId="fa87f8af49e908c3" providerId="LiveId" clId="{04E1CF80-C5B6-4735-823E-BFF34FCCD21A}" dt="2022-01-07T20:53:13.685" v="10945" actId="26606"/>
          <ac:spMkLst>
            <pc:docMk/>
            <pc:sldMk cId="1889116596" sldId="1337"/>
            <ac:spMk id="8" creationId="{E10EFE77-F5F8-4E95-AA2D-F39A2511F12A}"/>
          </ac:spMkLst>
        </pc:spChg>
        <pc:spChg chg="add del mod">
          <ac:chgData name="adrian yee" userId="fa87f8af49e908c3" providerId="LiveId" clId="{04E1CF80-C5B6-4735-823E-BFF34FCCD21A}" dt="2022-01-07T20:53:21.308" v="10946" actId="21"/>
          <ac:spMkLst>
            <pc:docMk/>
            <pc:sldMk cId="1889116596" sldId="1337"/>
            <ac:spMk id="9" creationId="{7057E15B-7042-40EB-8B66-9B09DEB6B9F0}"/>
          </ac:spMkLst>
        </pc:spChg>
        <pc:spChg chg="add del mod">
          <ac:chgData name="adrian yee" userId="fa87f8af49e908c3" providerId="LiveId" clId="{04E1CF80-C5B6-4735-823E-BFF34FCCD21A}" dt="2022-01-07T21:53:43.907" v="11176" actId="21"/>
          <ac:spMkLst>
            <pc:docMk/>
            <pc:sldMk cId="1889116596" sldId="1337"/>
            <ac:spMk id="14" creationId="{B6F7FEB2-5CE5-4CE4-8423-03937525CA82}"/>
          </ac:spMkLst>
        </pc:spChg>
        <pc:spChg chg="add mod">
          <ac:chgData name="adrian yee" userId="fa87f8af49e908c3" providerId="LiveId" clId="{04E1CF80-C5B6-4735-823E-BFF34FCCD21A}" dt="2022-01-14T16:52:48.231" v="13588" actId="20577"/>
          <ac:spMkLst>
            <pc:docMk/>
            <pc:sldMk cId="1889116596" sldId="1337"/>
            <ac:spMk id="16" creationId="{EBFB7980-9C95-4C6C-998C-66E6B7573626}"/>
          </ac:spMkLst>
        </pc:spChg>
        <pc:spChg chg="add mod">
          <ac:chgData name="adrian yee" userId="fa87f8af49e908c3" providerId="LiveId" clId="{04E1CF80-C5B6-4735-823E-BFF34FCCD21A}" dt="2022-01-07T20:59:23.908" v="11146" actId="1076"/>
          <ac:spMkLst>
            <pc:docMk/>
            <pc:sldMk cId="1889116596" sldId="1337"/>
            <ac:spMk id="17" creationId="{65A4392B-B7AE-422E-BE41-8BA531155973}"/>
          </ac:spMkLst>
        </pc:spChg>
        <pc:spChg chg="add del mod">
          <ac:chgData name="adrian yee" userId="fa87f8af49e908c3" providerId="LiveId" clId="{04E1CF80-C5B6-4735-823E-BFF34FCCD21A}" dt="2022-01-07T20:58:28.775" v="11138" actId="21"/>
          <ac:spMkLst>
            <pc:docMk/>
            <pc:sldMk cId="1889116596" sldId="1337"/>
            <ac:spMk id="18" creationId="{04D988F2-4BE6-447F-B681-86955E774AE5}"/>
          </ac:spMkLst>
        </pc:spChg>
        <pc:spChg chg="add del mod">
          <ac:chgData name="adrian yee" userId="fa87f8af49e908c3" providerId="LiveId" clId="{04E1CF80-C5B6-4735-823E-BFF34FCCD21A}" dt="2022-01-07T20:58:32.278" v="11139" actId="21"/>
          <ac:spMkLst>
            <pc:docMk/>
            <pc:sldMk cId="1889116596" sldId="1337"/>
            <ac:spMk id="20" creationId="{81F255F8-3D5A-406F-87BA-C39080780DC9}"/>
          </ac:spMkLst>
        </pc:spChg>
        <pc:picChg chg="add mod">
          <ac:chgData name="adrian yee" userId="fa87f8af49e908c3" providerId="LiveId" clId="{04E1CF80-C5B6-4735-823E-BFF34FCCD21A}" dt="2022-01-07T20:58:36.821" v="11140" actId="1076"/>
          <ac:picMkLst>
            <pc:docMk/>
            <pc:sldMk cId="1889116596" sldId="1337"/>
            <ac:picMk id="2050" creationId="{E358075F-2097-4634-99A1-18DC44AFF1FF}"/>
          </ac:picMkLst>
        </pc:picChg>
      </pc:sldChg>
      <pc:sldChg chg="new del">
        <pc:chgData name="adrian yee" userId="fa87f8af49e908c3" providerId="LiveId" clId="{04E1CF80-C5B6-4735-823E-BFF34FCCD21A}" dt="2022-01-07T20:59:52.063" v="11148" actId="2696"/>
        <pc:sldMkLst>
          <pc:docMk/>
          <pc:sldMk cId="546758108" sldId="1338"/>
        </pc:sldMkLst>
      </pc:sldChg>
      <pc:sldChg chg="addSp delSp modSp mod modClrScheme chgLayout">
        <pc:chgData name="adrian yee" userId="fa87f8af49e908c3" providerId="LiveId" clId="{04E1CF80-C5B6-4735-823E-BFF34FCCD21A}" dt="2022-01-14T16:53:21.396" v="13590" actId="1582"/>
        <pc:sldMkLst>
          <pc:docMk/>
          <pc:sldMk cId="0" sldId="1339"/>
        </pc:sldMkLst>
        <pc:spChg chg="add del mod">
          <ac:chgData name="adrian yee" userId="fa87f8af49e908c3" providerId="LiveId" clId="{04E1CF80-C5B6-4735-823E-BFF34FCCD21A}" dt="2022-01-07T21:01:23.511" v="11155"/>
          <ac:spMkLst>
            <pc:docMk/>
            <pc:sldMk cId="0" sldId="1339"/>
            <ac:spMk id="2" creationId="{14A45280-303E-4B26-9950-E82A662AA471}"/>
          </ac:spMkLst>
        </pc:spChg>
        <pc:spChg chg="add mod">
          <ac:chgData name="adrian yee" userId="fa87f8af49e908c3" providerId="LiveId" clId="{04E1CF80-C5B6-4735-823E-BFF34FCCD21A}" dt="2022-01-14T16:53:21.396" v="13590" actId="1582"/>
          <ac:spMkLst>
            <pc:docMk/>
            <pc:sldMk cId="0" sldId="1339"/>
            <ac:spMk id="3" creationId="{95072A06-2BEB-488B-B89B-C8E170F61C06}"/>
          </ac:spMkLst>
        </pc:spChg>
        <pc:spChg chg="mod ord">
          <ac:chgData name="adrian yee" userId="fa87f8af49e908c3" providerId="LiveId" clId="{04E1CF80-C5B6-4735-823E-BFF34FCCD21A}" dt="2022-01-07T21:00:16.593" v="11149" actId="700"/>
          <ac:spMkLst>
            <pc:docMk/>
            <pc:sldMk cId="0" sldId="1339"/>
            <ac:spMk id="39937" creationId="{7C424A8A-6736-4A72-A7B7-55342DD96856}"/>
          </ac:spMkLst>
        </pc:spChg>
        <pc:spChg chg="mod ord">
          <ac:chgData name="adrian yee" userId="fa87f8af49e908c3" providerId="LiveId" clId="{04E1CF80-C5B6-4735-823E-BFF34FCCD21A}" dt="2022-01-07T21:51:48.486" v="11167" actId="1076"/>
          <ac:spMkLst>
            <pc:docMk/>
            <pc:sldMk cId="0" sldId="1339"/>
            <ac:spMk id="39938" creationId="{6B706BE0-0B47-417C-BAA5-0B4DDFA9AE24}"/>
          </ac:spMkLst>
        </pc:spChg>
        <pc:spChg chg="mod">
          <ac:chgData name="adrian yee" userId="fa87f8af49e908c3" providerId="LiveId" clId="{04E1CF80-C5B6-4735-823E-BFF34FCCD21A}" dt="2022-01-07T21:53:52.653" v="11178" actId="1076"/>
          <ac:spMkLst>
            <pc:docMk/>
            <pc:sldMk cId="0" sldId="1339"/>
            <ac:spMk id="39939" creationId="{95EE1E42-00A0-477A-B157-1973CA5F2FF9}"/>
          </ac:spMkLst>
        </pc:spChg>
        <pc:spChg chg="mod">
          <ac:chgData name="adrian yee" userId="fa87f8af49e908c3" providerId="LiveId" clId="{04E1CF80-C5B6-4735-823E-BFF34FCCD21A}" dt="2022-01-07T21:53:01.899" v="11174" actId="207"/>
          <ac:spMkLst>
            <pc:docMk/>
            <pc:sldMk cId="0" sldId="1339"/>
            <ac:spMk id="39941" creationId="{F86981C2-7D08-42CC-A0BD-65C467E35687}"/>
          </ac:spMkLst>
        </pc:spChg>
        <pc:spChg chg="mod">
          <ac:chgData name="adrian yee" userId="fa87f8af49e908c3" providerId="LiveId" clId="{04E1CF80-C5B6-4735-823E-BFF34FCCD21A}" dt="2022-01-07T21:00:25.021" v="11150" actId="1076"/>
          <ac:spMkLst>
            <pc:docMk/>
            <pc:sldMk cId="0" sldId="1339"/>
            <ac:spMk id="39943" creationId="{292C35F2-3903-42B4-8717-8555ED150175}"/>
          </ac:spMkLst>
        </pc:spChg>
      </pc:sldChg>
      <pc:sldChg chg="delSp modSp new mod">
        <pc:chgData name="adrian yee" userId="fa87f8af49e908c3" providerId="LiveId" clId="{04E1CF80-C5B6-4735-823E-BFF34FCCD21A}" dt="2022-01-12T23:43:37.353" v="13378" actId="1076"/>
        <pc:sldMkLst>
          <pc:docMk/>
          <pc:sldMk cId="158294757" sldId="1340"/>
        </pc:sldMkLst>
        <pc:spChg chg="mod">
          <ac:chgData name="adrian yee" userId="fa87f8af49e908c3" providerId="LiveId" clId="{04E1CF80-C5B6-4735-823E-BFF34FCCD21A}" dt="2022-01-07T22:35:38.488" v="12762" actId="207"/>
          <ac:spMkLst>
            <pc:docMk/>
            <pc:sldMk cId="158294757" sldId="1340"/>
            <ac:spMk id="2" creationId="{0237592F-B921-48BA-8DEE-C758C2C5A175}"/>
          </ac:spMkLst>
        </pc:spChg>
        <pc:spChg chg="del">
          <ac:chgData name="adrian yee" userId="fa87f8af49e908c3" providerId="LiveId" clId="{04E1CF80-C5B6-4735-823E-BFF34FCCD21A}" dt="2022-01-12T23:43:33.893" v="13377" actId="21"/>
          <ac:spMkLst>
            <pc:docMk/>
            <pc:sldMk cId="158294757" sldId="1340"/>
            <ac:spMk id="3" creationId="{A91CDB94-F724-45E5-B4B9-3364B9A374C4}"/>
          </ac:spMkLst>
        </pc:spChg>
        <pc:spChg chg="mod">
          <ac:chgData name="adrian yee" userId="fa87f8af49e908c3" providerId="LiveId" clId="{04E1CF80-C5B6-4735-823E-BFF34FCCD21A}" dt="2022-01-12T23:43:37.353" v="13378" actId="1076"/>
          <ac:spMkLst>
            <pc:docMk/>
            <pc:sldMk cId="158294757" sldId="1340"/>
            <ac:spMk id="4" creationId="{429B8422-4742-4865-A89E-A8B514384BD5}"/>
          </ac:spMkLst>
        </pc:spChg>
        <pc:spChg chg="del">
          <ac:chgData name="adrian yee" userId="fa87f8af49e908c3" providerId="LiveId" clId="{04E1CF80-C5B6-4735-823E-BFF34FCCD21A}" dt="2022-01-07T22:25:46.247" v="11228" actId="21"/>
          <ac:spMkLst>
            <pc:docMk/>
            <pc:sldMk cId="158294757" sldId="1340"/>
            <ac:spMk id="5" creationId="{974982D0-3D70-404E-84AD-A16B22D47C37}"/>
          </ac:spMkLst>
        </pc:spChg>
        <pc:spChg chg="del">
          <ac:chgData name="adrian yee" userId="fa87f8af49e908c3" providerId="LiveId" clId="{04E1CF80-C5B6-4735-823E-BFF34FCCD21A}" dt="2022-01-07T22:25:48.524" v="11229" actId="21"/>
          <ac:spMkLst>
            <pc:docMk/>
            <pc:sldMk cId="158294757" sldId="1340"/>
            <ac:spMk id="6" creationId="{2F1B2D81-5928-478A-B05B-8C61991D5C16}"/>
          </ac:spMkLst>
        </pc:spChg>
      </pc:sldChg>
      <pc:sldChg chg="modSp new mod">
        <pc:chgData name="adrian yee" userId="fa87f8af49e908c3" providerId="LiveId" clId="{04E1CF80-C5B6-4735-823E-BFF34FCCD21A}" dt="2022-01-12T23:42:37.346" v="13366" actId="113"/>
        <pc:sldMkLst>
          <pc:docMk/>
          <pc:sldMk cId="2707092130" sldId="1341"/>
        </pc:sldMkLst>
        <pc:spChg chg="mod">
          <ac:chgData name="adrian yee" userId="fa87f8af49e908c3" providerId="LiveId" clId="{04E1CF80-C5B6-4735-823E-BFF34FCCD21A}" dt="2022-01-07T22:30:54.040" v="12051" actId="313"/>
          <ac:spMkLst>
            <pc:docMk/>
            <pc:sldMk cId="2707092130" sldId="1341"/>
            <ac:spMk id="2" creationId="{B2D5CEEE-999B-48B8-8574-88E4A05A4EAA}"/>
          </ac:spMkLst>
        </pc:spChg>
        <pc:spChg chg="mod">
          <ac:chgData name="adrian yee" userId="fa87f8af49e908c3" providerId="LiveId" clId="{04E1CF80-C5B6-4735-823E-BFF34FCCD21A}" dt="2022-01-12T23:42:37.346" v="13366" actId="113"/>
          <ac:spMkLst>
            <pc:docMk/>
            <pc:sldMk cId="2707092130" sldId="1341"/>
            <ac:spMk id="3" creationId="{570457B7-5A28-4B99-8FF4-50CD5602D417}"/>
          </ac:spMkLst>
        </pc:spChg>
        <pc:spChg chg="mod">
          <ac:chgData name="adrian yee" userId="fa87f8af49e908c3" providerId="LiveId" clId="{04E1CF80-C5B6-4735-823E-BFF34FCCD21A}" dt="2022-01-07T22:36:25.154" v="12804" actId="207"/>
          <ac:spMkLst>
            <pc:docMk/>
            <pc:sldMk cId="2707092130" sldId="1341"/>
            <ac:spMk id="4" creationId="{6AF5F634-9AC1-448E-866C-CF382BBB0A9E}"/>
          </ac:spMkLst>
        </pc:spChg>
        <pc:spChg chg="mod">
          <ac:chgData name="adrian yee" userId="fa87f8af49e908c3" providerId="LiveId" clId="{04E1CF80-C5B6-4735-823E-BFF34FCCD21A}" dt="2022-01-12T23:42:33.337" v="13365" actId="113"/>
          <ac:spMkLst>
            <pc:docMk/>
            <pc:sldMk cId="2707092130" sldId="1341"/>
            <ac:spMk id="5" creationId="{5E2882C5-34F9-4815-AEBD-EDE26DE02D75}"/>
          </ac:spMkLst>
        </pc:spChg>
        <pc:spChg chg="mod">
          <ac:chgData name="adrian yee" userId="fa87f8af49e908c3" providerId="LiveId" clId="{04E1CF80-C5B6-4735-823E-BFF34FCCD21A}" dt="2022-01-12T23:42:28.937" v="13364" actId="255"/>
          <ac:spMkLst>
            <pc:docMk/>
            <pc:sldMk cId="2707092130" sldId="1341"/>
            <ac:spMk id="6" creationId="{15233E82-EB59-498C-B5BF-F4AC05496668}"/>
          </ac:spMkLst>
        </pc:spChg>
      </pc:sldChg>
      <pc:sldChg chg="addSp delSp modSp new mod">
        <pc:chgData name="adrian yee" userId="fa87f8af49e908c3" providerId="LiveId" clId="{04E1CF80-C5B6-4735-823E-BFF34FCCD21A}" dt="2022-01-14T17:02:58.139" v="13814" actId="255"/>
        <pc:sldMkLst>
          <pc:docMk/>
          <pc:sldMk cId="3511389421" sldId="1342"/>
        </pc:sldMkLst>
        <pc:spChg chg="mod">
          <ac:chgData name="adrian yee" userId="fa87f8af49e908c3" providerId="LiveId" clId="{04E1CF80-C5B6-4735-823E-BFF34FCCD21A}" dt="2022-01-12T23:38:36.704" v="13316" actId="947"/>
          <ac:spMkLst>
            <pc:docMk/>
            <pc:sldMk cId="3511389421" sldId="1342"/>
            <ac:spMk id="2" creationId="{5036EBDC-DF44-4F21-BB88-90D6F53BE1EF}"/>
          </ac:spMkLst>
        </pc:spChg>
        <pc:spChg chg="del mod">
          <ac:chgData name="adrian yee" userId="fa87f8af49e908c3" providerId="LiveId" clId="{04E1CF80-C5B6-4735-823E-BFF34FCCD21A}" dt="2022-01-14T17:02:47.654" v="13812" actId="21"/>
          <ac:spMkLst>
            <pc:docMk/>
            <pc:sldMk cId="3511389421" sldId="1342"/>
            <ac:spMk id="3" creationId="{0FB6932C-56A5-48E1-AB2C-047D57A6EDCB}"/>
          </ac:spMkLst>
        </pc:spChg>
        <pc:spChg chg="mod">
          <ac:chgData name="adrian yee" userId="fa87f8af49e908c3" providerId="LiveId" clId="{04E1CF80-C5B6-4735-823E-BFF34FCCD21A}" dt="2022-01-14T17:02:58.139" v="13814" actId="255"/>
          <ac:spMkLst>
            <pc:docMk/>
            <pc:sldMk cId="3511389421" sldId="1342"/>
            <ac:spMk id="4" creationId="{CF709E5F-0E7D-435F-A9B7-81A7721F7663}"/>
          </ac:spMkLst>
        </pc:spChg>
        <pc:spChg chg="del">
          <ac:chgData name="adrian yee" userId="fa87f8af49e908c3" providerId="LiveId" clId="{04E1CF80-C5B6-4735-823E-BFF34FCCD21A}" dt="2022-01-07T22:40:07.607" v="13212" actId="21"/>
          <ac:spMkLst>
            <pc:docMk/>
            <pc:sldMk cId="3511389421" sldId="1342"/>
            <ac:spMk id="5" creationId="{651982D8-2817-4073-9598-3A08A49E03EA}"/>
          </ac:spMkLst>
        </pc:spChg>
        <pc:spChg chg="del">
          <ac:chgData name="adrian yee" userId="fa87f8af49e908c3" providerId="LiveId" clId="{04E1CF80-C5B6-4735-823E-BFF34FCCD21A}" dt="2022-01-07T22:40:09.373" v="13213" actId="21"/>
          <ac:spMkLst>
            <pc:docMk/>
            <pc:sldMk cId="3511389421" sldId="1342"/>
            <ac:spMk id="6" creationId="{4E2B8DDA-0CFC-48B5-84A8-C2809BFD73F8}"/>
          </ac:spMkLst>
        </pc:spChg>
        <pc:inkChg chg="add del">
          <ac:chgData name="adrian yee" userId="fa87f8af49e908c3" providerId="LiveId" clId="{04E1CF80-C5B6-4735-823E-BFF34FCCD21A}" dt="2022-01-14T17:02:10.229" v="13811" actId="9405"/>
          <ac:inkMkLst>
            <pc:docMk/>
            <pc:sldMk cId="3511389421" sldId="1342"/>
            <ac:inkMk id="5" creationId="{4D3B7E00-05AC-4E76-A722-7F05C6083042}"/>
          </ac:inkMkLst>
        </pc:inkChg>
      </pc:sldChg>
      <pc:sldChg chg="addSp delSp modSp new mod">
        <pc:chgData name="adrian yee" userId="fa87f8af49e908c3" providerId="LiveId" clId="{04E1CF80-C5B6-4735-823E-BFF34FCCD21A}" dt="2022-01-14T17:01:54.775" v="13809" actId="9405"/>
        <pc:sldMkLst>
          <pc:docMk/>
          <pc:sldMk cId="3370745900" sldId="1343"/>
        </pc:sldMkLst>
        <pc:spChg chg="mod">
          <ac:chgData name="adrian yee" userId="fa87f8af49e908c3" providerId="LiveId" clId="{04E1CF80-C5B6-4735-823E-BFF34FCCD21A}" dt="2022-01-07T22:35:04.216" v="12755" actId="20577"/>
          <ac:spMkLst>
            <pc:docMk/>
            <pc:sldMk cId="3370745900" sldId="1343"/>
            <ac:spMk id="2" creationId="{BAFE2215-785B-4762-A8FE-8B12CE158E1F}"/>
          </ac:spMkLst>
        </pc:spChg>
        <pc:spChg chg="mod">
          <ac:chgData name="adrian yee" userId="fa87f8af49e908c3" providerId="LiveId" clId="{04E1CF80-C5B6-4735-823E-BFF34FCCD21A}" dt="2022-01-12T23:43:03.409" v="13372" actId="1076"/>
          <ac:spMkLst>
            <pc:docMk/>
            <pc:sldMk cId="3370745900" sldId="1343"/>
            <ac:spMk id="3" creationId="{44A6A6B2-434E-45E3-9830-0A1202F5D907}"/>
          </ac:spMkLst>
        </pc:spChg>
        <pc:spChg chg="mod">
          <ac:chgData name="adrian yee" userId="fa87f8af49e908c3" providerId="LiveId" clId="{04E1CF80-C5B6-4735-823E-BFF34FCCD21A}" dt="2022-01-12T23:42:54.404" v="13370" actId="255"/>
          <ac:spMkLst>
            <pc:docMk/>
            <pc:sldMk cId="3370745900" sldId="1343"/>
            <ac:spMk id="4" creationId="{50CD1383-6508-49E9-A19E-DA6B3B22B938}"/>
          </ac:spMkLst>
        </pc:spChg>
        <pc:spChg chg="mod">
          <ac:chgData name="adrian yee" userId="fa87f8af49e908c3" providerId="LiveId" clId="{04E1CF80-C5B6-4735-823E-BFF34FCCD21A}" dt="2022-01-14T17:01:05.613" v="13800" actId="27636"/>
          <ac:spMkLst>
            <pc:docMk/>
            <pc:sldMk cId="3370745900" sldId="1343"/>
            <ac:spMk id="5" creationId="{34CE6F6C-264C-4494-9E7E-9C3E353E72A1}"/>
          </ac:spMkLst>
        </pc:spChg>
        <pc:spChg chg="mod">
          <ac:chgData name="adrian yee" userId="fa87f8af49e908c3" providerId="LiveId" clId="{04E1CF80-C5B6-4735-823E-BFF34FCCD21A}" dt="2022-01-12T23:43:18.576" v="13376" actId="14100"/>
          <ac:spMkLst>
            <pc:docMk/>
            <pc:sldMk cId="3370745900" sldId="1343"/>
            <ac:spMk id="6" creationId="{531DE285-D544-457B-A55F-16C5FAF59F36}"/>
          </ac:spMkLst>
        </pc:spChg>
        <pc:inkChg chg="add del">
          <ac:chgData name="adrian yee" userId="fa87f8af49e908c3" providerId="LiveId" clId="{04E1CF80-C5B6-4735-823E-BFF34FCCD21A}" dt="2022-01-14T17:01:42.763" v="13804" actId="9405"/>
          <ac:inkMkLst>
            <pc:docMk/>
            <pc:sldMk cId="3370745900" sldId="1343"/>
            <ac:inkMk id="10" creationId="{C3DA0D89-409A-4DC4-8615-3F86E5651A43}"/>
          </ac:inkMkLst>
        </pc:inkChg>
        <pc:inkChg chg="add del">
          <ac:chgData name="adrian yee" userId="fa87f8af49e908c3" providerId="LiveId" clId="{04E1CF80-C5B6-4735-823E-BFF34FCCD21A}" dt="2022-01-14T17:01:42.015" v="13803" actId="9405"/>
          <ac:inkMkLst>
            <pc:docMk/>
            <pc:sldMk cId="3370745900" sldId="1343"/>
            <ac:inkMk id="11" creationId="{040628D3-10B7-4798-97ED-9F7239A54060}"/>
          </ac:inkMkLst>
        </pc:inkChg>
        <pc:inkChg chg="add del">
          <ac:chgData name="adrian yee" userId="fa87f8af49e908c3" providerId="LiveId" clId="{04E1CF80-C5B6-4735-823E-BFF34FCCD21A}" dt="2022-01-14T17:01:51.783" v="13808" actId="9405"/>
          <ac:inkMkLst>
            <pc:docMk/>
            <pc:sldMk cId="3370745900" sldId="1343"/>
            <ac:inkMk id="12" creationId="{518DB7DC-1AFD-4BFD-9B4C-4B6FD118E152}"/>
          </ac:inkMkLst>
        </pc:inkChg>
        <pc:inkChg chg="add del">
          <ac:chgData name="adrian yee" userId="fa87f8af49e908c3" providerId="LiveId" clId="{04E1CF80-C5B6-4735-823E-BFF34FCCD21A}" dt="2022-01-14T17:01:51.363" v="13807" actId="9405"/>
          <ac:inkMkLst>
            <pc:docMk/>
            <pc:sldMk cId="3370745900" sldId="1343"/>
            <ac:inkMk id="13" creationId="{AFA035BC-22BD-47EE-94CB-C7AA168711C7}"/>
          </ac:inkMkLst>
        </pc:inkChg>
        <pc:inkChg chg="add">
          <ac:chgData name="adrian yee" userId="fa87f8af49e908c3" providerId="LiveId" clId="{04E1CF80-C5B6-4735-823E-BFF34FCCD21A}" dt="2022-01-14T17:01:54.775" v="13809" actId="9405"/>
          <ac:inkMkLst>
            <pc:docMk/>
            <pc:sldMk cId="3370745900" sldId="1343"/>
            <ac:inkMk id="14" creationId="{9057BE5D-BDC2-46E5-890F-DB2A9D351E99}"/>
          </ac:inkMkLst>
        </pc:inkChg>
      </pc:sldChg>
      <pc:sldChg chg="addSp delSp modSp new mod">
        <pc:chgData name="adrian yee" userId="fa87f8af49e908c3" providerId="LiveId" clId="{04E1CF80-C5B6-4735-823E-BFF34FCCD21A}" dt="2022-01-14T17:04:40.837" v="13837" actId="1076"/>
        <pc:sldMkLst>
          <pc:docMk/>
          <pc:sldMk cId="61900055" sldId="1344"/>
        </pc:sldMkLst>
        <pc:spChg chg="mod">
          <ac:chgData name="adrian yee" userId="fa87f8af49e908c3" providerId="LiveId" clId="{04E1CF80-C5B6-4735-823E-BFF34FCCD21A}" dt="2022-01-07T22:45:04.485" v="13276" actId="207"/>
          <ac:spMkLst>
            <pc:docMk/>
            <pc:sldMk cId="61900055" sldId="1344"/>
            <ac:spMk id="2" creationId="{71FEC580-1773-4FD4-8299-C6793D95975E}"/>
          </ac:spMkLst>
        </pc:spChg>
        <pc:spChg chg="del">
          <ac:chgData name="adrian yee" userId="fa87f8af49e908c3" providerId="LiveId" clId="{04E1CF80-C5B6-4735-823E-BFF34FCCD21A}" dt="2022-01-07T22:43:26.257" v="13220" actId="21"/>
          <ac:spMkLst>
            <pc:docMk/>
            <pc:sldMk cId="61900055" sldId="1344"/>
            <ac:spMk id="3" creationId="{86D0C038-89EA-4BEE-A7CB-8914329CB3B1}"/>
          </ac:spMkLst>
        </pc:spChg>
        <pc:spChg chg="del">
          <ac:chgData name="adrian yee" userId="fa87f8af49e908c3" providerId="LiveId" clId="{04E1CF80-C5B6-4735-823E-BFF34FCCD21A}" dt="2022-01-07T22:43:29.214" v="13221" actId="21"/>
          <ac:spMkLst>
            <pc:docMk/>
            <pc:sldMk cId="61900055" sldId="1344"/>
            <ac:spMk id="4" creationId="{6A28A615-370A-4B70-984C-FE864B3E5736}"/>
          </ac:spMkLst>
        </pc:spChg>
        <pc:spChg chg="del">
          <ac:chgData name="adrian yee" userId="fa87f8af49e908c3" providerId="LiveId" clId="{04E1CF80-C5B6-4735-823E-BFF34FCCD21A}" dt="2022-01-07T22:44:01.383" v="13225" actId="21"/>
          <ac:spMkLst>
            <pc:docMk/>
            <pc:sldMk cId="61900055" sldId="1344"/>
            <ac:spMk id="5" creationId="{B107EDFF-BD1E-47C6-A13D-94CBD4BADAED}"/>
          </ac:spMkLst>
        </pc:spChg>
        <pc:spChg chg="del mod">
          <ac:chgData name="adrian yee" userId="fa87f8af49e908c3" providerId="LiveId" clId="{04E1CF80-C5B6-4735-823E-BFF34FCCD21A}" dt="2022-01-07T22:44:03.261" v="13226" actId="21"/>
          <ac:spMkLst>
            <pc:docMk/>
            <pc:sldMk cId="61900055" sldId="1344"/>
            <ac:spMk id="6" creationId="{C5C702C7-F364-4E5C-8DCC-EC7466831484}"/>
          </ac:spMkLst>
        </pc:spChg>
        <pc:spChg chg="add del">
          <ac:chgData name="adrian yee" userId="fa87f8af49e908c3" providerId="LiveId" clId="{04E1CF80-C5B6-4735-823E-BFF34FCCD21A}" dt="2022-01-07T22:44:35.782" v="13234" actId="21"/>
          <ac:spMkLst>
            <pc:docMk/>
            <pc:sldMk cId="61900055" sldId="1344"/>
            <ac:spMk id="14" creationId="{FB2077D4-5275-4315-B626-26D79C07D4B5}"/>
          </ac:spMkLst>
        </pc:spChg>
        <pc:picChg chg="add del mod">
          <ac:chgData name="adrian yee" userId="fa87f8af49e908c3" providerId="LiveId" clId="{04E1CF80-C5B6-4735-823E-BFF34FCCD21A}" dt="2022-01-14T17:03:40.658" v="13822"/>
          <ac:picMkLst>
            <pc:docMk/>
            <pc:sldMk cId="61900055" sldId="1344"/>
            <ac:picMk id="1026" creationId="{49BC89CC-0574-4842-A469-168C14B84DF8}"/>
          </ac:picMkLst>
        </pc:picChg>
        <pc:picChg chg="add del mod">
          <ac:chgData name="adrian yee" userId="fa87f8af49e908c3" providerId="LiveId" clId="{04E1CF80-C5B6-4735-823E-BFF34FCCD21A}" dt="2022-01-14T17:03:49.984" v="13824"/>
          <ac:picMkLst>
            <pc:docMk/>
            <pc:sldMk cId="61900055" sldId="1344"/>
            <ac:picMk id="1028" creationId="{73924D8F-B617-4AB2-810A-C2A68E19ED1D}"/>
          </ac:picMkLst>
        </pc:picChg>
        <pc:picChg chg="add del mod">
          <ac:chgData name="adrian yee" userId="fa87f8af49e908c3" providerId="LiveId" clId="{04E1CF80-C5B6-4735-823E-BFF34FCCD21A}" dt="2022-01-14T17:04:15.808" v="13832"/>
          <ac:picMkLst>
            <pc:docMk/>
            <pc:sldMk cId="61900055" sldId="1344"/>
            <ac:picMk id="1030" creationId="{8B17BD5F-2E15-4554-B615-E5B9D7CC24DC}"/>
          </ac:picMkLst>
        </pc:picChg>
        <pc:picChg chg="add mod">
          <ac:chgData name="adrian yee" userId="fa87f8af49e908c3" providerId="LiveId" clId="{04E1CF80-C5B6-4735-823E-BFF34FCCD21A}" dt="2022-01-14T17:04:40.837" v="13837" actId="1076"/>
          <ac:picMkLst>
            <pc:docMk/>
            <pc:sldMk cId="61900055" sldId="1344"/>
            <ac:picMk id="1032" creationId="{DD9956CE-5AB7-4609-9660-9AE4C4ECDE69}"/>
          </ac:picMkLst>
        </pc:picChg>
        <pc:picChg chg="add mod">
          <ac:chgData name="adrian yee" userId="fa87f8af49e908c3" providerId="LiveId" clId="{04E1CF80-C5B6-4735-823E-BFF34FCCD21A}" dt="2022-01-07T22:43:34.656" v="13223" actId="14100"/>
          <ac:picMkLst>
            <pc:docMk/>
            <pc:sldMk cId="61900055" sldId="1344"/>
            <ac:picMk id="3074" creationId="{C9EF7960-4F3D-41FF-9F37-F6D57C8F53FE}"/>
          </ac:picMkLst>
        </pc:picChg>
        <pc:picChg chg="add mod">
          <ac:chgData name="adrian yee" userId="fa87f8af49e908c3" providerId="LiveId" clId="{04E1CF80-C5B6-4735-823E-BFF34FCCD21A}" dt="2022-01-07T22:45:09.184" v="13277" actId="1076"/>
          <ac:picMkLst>
            <pc:docMk/>
            <pc:sldMk cId="61900055" sldId="1344"/>
            <ac:picMk id="3076" creationId="{26109634-9777-472D-9993-A7FD2F89D67C}"/>
          </ac:picMkLst>
        </pc:picChg>
        <pc:picChg chg="add del mod">
          <ac:chgData name="adrian yee" userId="fa87f8af49e908c3" providerId="LiveId" clId="{04E1CF80-C5B6-4735-823E-BFF34FCCD21A}" dt="2022-01-07T22:44:26.385" v="13232"/>
          <ac:picMkLst>
            <pc:docMk/>
            <pc:sldMk cId="61900055" sldId="1344"/>
            <ac:picMk id="3078" creationId="{E078ED60-D6CB-42AD-A07E-B405CE14A758}"/>
          </ac:picMkLst>
        </pc:picChg>
        <pc:picChg chg="add del mod">
          <ac:chgData name="adrian yee" userId="fa87f8af49e908c3" providerId="LiveId" clId="{04E1CF80-C5B6-4735-823E-BFF34FCCD21A}" dt="2022-01-14T17:04:24.402" v="13833" actId="21"/>
          <ac:picMkLst>
            <pc:docMk/>
            <pc:sldMk cId="61900055" sldId="1344"/>
            <ac:picMk id="3080" creationId="{A78A4B4B-FF54-47C7-BBC6-2B0B8D31D597}"/>
          </ac:picMkLst>
        </pc:picChg>
      </pc:sldChg>
      <pc:sldChg chg="addSp delSp modSp new mod">
        <pc:chgData name="adrian yee" userId="fa87f8af49e908c3" providerId="LiveId" clId="{04E1CF80-C5B6-4735-823E-BFF34FCCD21A}" dt="2022-01-14T17:00:20.120" v="13775" actId="14100"/>
        <pc:sldMkLst>
          <pc:docMk/>
          <pc:sldMk cId="3668608924" sldId="1345"/>
        </pc:sldMkLst>
        <pc:spChg chg="mod">
          <ac:chgData name="adrian yee" userId="fa87f8af49e908c3" providerId="LiveId" clId="{04E1CF80-C5B6-4735-823E-BFF34FCCD21A}" dt="2022-01-14T17:00:08.748" v="13772" actId="313"/>
          <ac:spMkLst>
            <pc:docMk/>
            <pc:sldMk cId="3668608924" sldId="1345"/>
            <ac:spMk id="2" creationId="{8C197639-27F4-4FE4-9CB2-20360E137E8F}"/>
          </ac:spMkLst>
        </pc:spChg>
        <pc:spChg chg="del">
          <ac:chgData name="adrian yee" userId="fa87f8af49e908c3" providerId="LiveId" clId="{04E1CF80-C5B6-4735-823E-BFF34FCCD21A}" dt="2022-01-12T23:44:42.828" v="13387" actId="21"/>
          <ac:spMkLst>
            <pc:docMk/>
            <pc:sldMk cId="3668608924" sldId="1345"/>
            <ac:spMk id="3" creationId="{6BD11E64-8FC3-4B54-AA86-9F1022A4A3EC}"/>
          </ac:spMkLst>
        </pc:spChg>
        <pc:spChg chg="del">
          <ac:chgData name="adrian yee" userId="fa87f8af49e908c3" providerId="LiveId" clId="{04E1CF80-C5B6-4735-823E-BFF34FCCD21A}" dt="2022-01-12T23:44:33.771" v="13384"/>
          <ac:spMkLst>
            <pc:docMk/>
            <pc:sldMk cId="3668608924" sldId="1345"/>
            <ac:spMk id="4" creationId="{7EA6BBBB-5653-4C4B-A166-0E62520441C6}"/>
          </ac:spMkLst>
        </pc:spChg>
        <pc:spChg chg="del">
          <ac:chgData name="adrian yee" userId="fa87f8af49e908c3" providerId="LiveId" clId="{04E1CF80-C5B6-4735-823E-BFF34FCCD21A}" dt="2022-01-12T23:44:37.135" v="13385" actId="21"/>
          <ac:spMkLst>
            <pc:docMk/>
            <pc:sldMk cId="3668608924" sldId="1345"/>
            <ac:spMk id="5" creationId="{E5BB102F-C320-4BD3-AB13-BA9F34315D90}"/>
          </ac:spMkLst>
        </pc:spChg>
        <pc:spChg chg="del">
          <ac:chgData name="adrian yee" userId="fa87f8af49e908c3" providerId="LiveId" clId="{04E1CF80-C5B6-4735-823E-BFF34FCCD21A}" dt="2022-01-12T23:44:39.575" v="13386" actId="21"/>
          <ac:spMkLst>
            <pc:docMk/>
            <pc:sldMk cId="3668608924" sldId="1345"/>
            <ac:spMk id="6" creationId="{FB44021A-4699-4E4F-AC04-362B7F401F64}"/>
          </ac:spMkLst>
        </pc:spChg>
        <pc:spChg chg="add mod">
          <ac:chgData name="adrian yee" userId="fa87f8af49e908c3" providerId="LiveId" clId="{04E1CF80-C5B6-4735-823E-BFF34FCCD21A}" dt="2022-01-14T17:00:20.120" v="13775" actId="14100"/>
          <ac:spMkLst>
            <pc:docMk/>
            <pc:sldMk cId="3668608924" sldId="1345"/>
            <ac:spMk id="10" creationId="{DA71FCB2-D453-43C0-8377-C65310DB9A50}"/>
          </ac:spMkLst>
        </pc:spChg>
      </pc:sldChg>
      <pc:sldChg chg="new del">
        <pc:chgData name="adrian yee" userId="fa87f8af49e908c3" providerId="LiveId" clId="{04E1CF80-C5B6-4735-823E-BFF34FCCD21A}" dt="2022-01-14T16:48:18.873" v="13478" actId="680"/>
        <pc:sldMkLst>
          <pc:docMk/>
          <pc:sldMk cId="2079618047" sldId="1346"/>
        </pc:sldMkLst>
      </pc:sldChg>
      <pc:sldChg chg="delSp modSp new mod ord">
        <pc:chgData name="adrian yee" userId="fa87f8af49e908c3" providerId="LiveId" clId="{04E1CF80-C5B6-4735-823E-BFF34FCCD21A}" dt="2022-01-14T16:52:39.106" v="13585"/>
        <pc:sldMkLst>
          <pc:docMk/>
          <pc:sldMk cId="2635646994" sldId="1346"/>
        </pc:sldMkLst>
        <pc:spChg chg="del">
          <ac:chgData name="adrian yee" userId="fa87f8af49e908c3" providerId="LiveId" clId="{04E1CF80-C5B6-4735-823E-BFF34FCCD21A}" dt="2022-01-14T16:51:08.034" v="13510" actId="21"/>
          <ac:spMkLst>
            <pc:docMk/>
            <pc:sldMk cId="2635646994" sldId="1346"/>
            <ac:spMk id="2" creationId="{9BA4C45E-6783-46FC-91FE-CCC224EFF97F}"/>
          </ac:spMkLst>
        </pc:spChg>
        <pc:spChg chg="mod">
          <ac:chgData name="adrian yee" userId="fa87f8af49e908c3" providerId="LiveId" clId="{04E1CF80-C5B6-4735-823E-BFF34FCCD21A}" dt="2022-01-14T16:52:24.435" v="13582" actId="14100"/>
          <ac:spMkLst>
            <pc:docMk/>
            <pc:sldMk cId="2635646994" sldId="1346"/>
            <ac:spMk id="3" creationId="{46FE61F7-5AD6-474F-969B-58327A1F2B9B}"/>
          </ac:spMkLst>
        </pc:spChg>
        <pc:spChg chg="mod">
          <ac:chgData name="adrian yee" userId="fa87f8af49e908c3" providerId="LiveId" clId="{04E1CF80-C5B6-4735-823E-BFF34FCCD21A}" dt="2022-01-14T16:51:51.870" v="13580" actId="255"/>
          <ac:spMkLst>
            <pc:docMk/>
            <pc:sldMk cId="2635646994" sldId="1346"/>
            <ac:spMk id="4" creationId="{CBA57CAA-94F9-4AD9-B94B-D0419D5A2191}"/>
          </ac:spMkLst>
        </pc:spChg>
      </pc:sldChg>
      <pc:sldChg chg="delSp modSp new del mod">
        <pc:chgData name="adrian yee" userId="fa87f8af49e908c3" providerId="LiveId" clId="{04E1CF80-C5B6-4735-823E-BFF34FCCD21A}" dt="2022-01-14T16:52:34.950" v="13583" actId="2696"/>
        <pc:sldMkLst>
          <pc:docMk/>
          <pc:sldMk cId="2655166833" sldId="1347"/>
        </pc:sldMkLst>
        <pc:spChg chg="mod">
          <ac:chgData name="adrian yee" userId="fa87f8af49e908c3" providerId="LiveId" clId="{04E1CF80-C5B6-4735-823E-BFF34FCCD21A}" dt="2022-01-14T16:50:44.375" v="13509" actId="20577"/>
          <ac:spMkLst>
            <pc:docMk/>
            <pc:sldMk cId="2655166833" sldId="1347"/>
            <ac:spMk id="2" creationId="{971DE4AE-7BF3-498D-B437-5775654C829A}"/>
          </ac:spMkLst>
        </pc:spChg>
        <pc:spChg chg="del">
          <ac:chgData name="adrian yee" userId="fa87f8af49e908c3" providerId="LiveId" clId="{04E1CF80-C5B6-4735-823E-BFF34FCCD21A}" dt="2022-01-14T16:50:39.703" v="13501" actId="21"/>
          <ac:spMkLst>
            <pc:docMk/>
            <pc:sldMk cId="2655166833" sldId="1347"/>
            <ac:spMk id="4" creationId="{5882194A-9F7A-4E43-AAC8-4B8E360F1BCE}"/>
          </ac:spMkLst>
        </pc:spChg>
      </pc:sldChg>
      <pc:sldMasterChg chg="modSldLayout">
        <pc:chgData name="adrian yee" userId="fa87f8af49e908c3" providerId="LiveId" clId="{04E1CF80-C5B6-4735-823E-BFF34FCCD21A}" dt="2021-12-20T22:13:42.499" v="667" actId="16037"/>
        <pc:sldMasterMkLst>
          <pc:docMk/>
          <pc:sldMasterMk cId="3587109018" sldId="2147483648"/>
        </pc:sldMasterMkLst>
        <pc:sldLayoutChg chg="modSp">
          <pc:chgData name="adrian yee" userId="fa87f8af49e908c3" providerId="LiveId" clId="{04E1CF80-C5B6-4735-823E-BFF34FCCD21A}" dt="2021-12-20T22:13:42.499" v="667" actId="16037"/>
          <pc:sldLayoutMkLst>
            <pc:docMk/>
            <pc:sldMasterMk cId="3587109018" sldId="2147483648"/>
            <pc:sldLayoutMk cId="3729022533" sldId="2147483650"/>
          </pc:sldLayoutMkLst>
          <pc:spChg chg="mod">
            <ac:chgData name="adrian yee" userId="fa87f8af49e908c3" providerId="LiveId" clId="{04E1CF80-C5B6-4735-823E-BFF34FCCD21A}" dt="2021-12-20T22:13:42.499" v="667" actId="16037"/>
            <ac:spMkLst>
              <pc:docMk/>
              <pc:sldMasterMk cId="3587109018" sldId="2147483648"/>
              <pc:sldLayoutMk cId="3729022533" sldId="2147483650"/>
              <ac:spMk id="2" creationId="{3E44C813-EE84-4C00-BDF7-2FD444FA42A0}"/>
            </ac:spMkLst>
          </pc:spChg>
        </pc:sldLayoutChg>
      </pc:sldMasterChg>
      <pc:sldMasterChg chg="add mod addSldLayout modSldLayout">
        <pc:chgData name="adrian yee" userId="fa87f8af49e908c3" providerId="LiveId" clId="{04E1CF80-C5B6-4735-823E-BFF34FCCD21A}" dt="2021-12-20T22:14:22.902" v="681" actId="2890"/>
        <pc:sldMasterMkLst>
          <pc:docMk/>
          <pc:sldMasterMk cId="1507650549" sldId="2147483665"/>
        </pc:sldMasterMkLst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2504064909" sldId="2147483666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3360819034" sldId="2147483667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544959610" sldId="2147483668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2053150996" sldId="2147483669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4128034991" sldId="2147483670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1221583653" sldId="2147483671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1434697526" sldId="2147483672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1475960270" sldId="2147483673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2794977557" sldId="2147483674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71161557" sldId="2147483675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2525057738" sldId="2147483676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2943541852" sldId="2147483677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2424223218" sldId="2147483678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3452895817" sldId="2147483679"/>
          </pc:sldLayoutMkLst>
        </pc:sldLayoutChg>
        <pc:sldLayoutChg chg="add mod replId">
          <pc:chgData name="adrian yee" userId="fa87f8af49e908c3" providerId="LiveId" clId="{04E1CF80-C5B6-4735-823E-BFF34FCCD21A}" dt="2021-12-20T22:14:22.902" v="681" actId="2890"/>
          <pc:sldLayoutMkLst>
            <pc:docMk/>
            <pc:sldMasterMk cId="1507650549" sldId="2147483665"/>
            <pc:sldLayoutMk cId="3168228348" sldId="2147483680"/>
          </pc:sldLayoutMkLst>
        </pc:sldLayoutChg>
      </pc:sldMasterChg>
      <pc:sldMasterChg chg="new del mod addSldLayout delSldLayout">
        <pc:chgData name="adrian yee" userId="fa87f8af49e908c3" providerId="LiveId" clId="{04E1CF80-C5B6-4735-823E-BFF34FCCD21A}" dt="2021-12-20T22:14:11.268" v="680" actId="2696"/>
        <pc:sldMasterMkLst>
          <pc:docMk/>
          <pc:sldMasterMk cId="3899279020" sldId="2147483665"/>
        </pc:sldMasterMkLst>
        <pc:sldLayoutChg chg="new del replId">
          <pc:chgData name="adrian yee" userId="fa87f8af49e908c3" providerId="LiveId" clId="{04E1CF80-C5B6-4735-823E-BFF34FCCD21A}" dt="2021-12-20T22:14:11.210" v="669" actId="2696"/>
          <pc:sldLayoutMkLst>
            <pc:docMk/>
            <pc:sldMasterMk cId="3899279020" sldId="2147483665"/>
            <pc:sldLayoutMk cId="1187699425" sldId="2147483666"/>
          </pc:sldLayoutMkLst>
        </pc:sldLayoutChg>
        <pc:sldLayoutChg chg="new del replId">
          <pc:chgData name="adrian yee" userId="fa87f8af49e908c3" providerId="LiveId" clId="{04E1CF80-C5B6-4735-823E-BFF34FCCD21A}" dt="2021-12-20T22:14:11.215" v="670" actId="2696"/>
          <pc:sldLayoutMkLst>
            <pc:docMk/>
            <pc:sldMasterMk cId="3899279020" sldId="2147483665"/>
            <pc:sldLayoutMk cId="3568095314" sldId="2147483667"/>
          </pc:sldLayoutMkLst>
        </pc:sldLayoutChg>
        <pc:sldLayoutChg chg="new del replId">
          <pc:chgData name="adrian yee" userId="fa87f8af49e908c3" providerId="LiveId" clId="{04E1CF80-C5B6-4735-823E-BFF34FCCD21A}" dt="2021-12-20T22:14:11.219" v="671" actId="2696"/>
          <pc:sldLayoutMkLst>
            <pc:docMk/>
            <pc:sldMasterMk cId="3899279020" sldId="2147483665"/>
            <pc:sldLayoutMk cId="2249349063" sldId="2147483668"/>
          </pc:sldLayoutMkLst>
        </pc:sldLayoutChg>
        <pc:sldLayoutChg chg="new del replId">
          <pc:chgData name="adrian yee" userId="fa87f8af49e908c3" providerId="LiveId" clId="{04E1CF80-C5B6-4735-823E-BFF34FCCD21A}" dt="2021-12-20T22:14:11.224" v="672" actId="2696"/>
          <pc:sldLayoutMkLst>
            <pc:docMk/>
            <pc:sldMasterMk cId="3899279020" sldId="2147483665"/>
            <pc:sldLayoutMk cId="1232393657" sldId="2147483669"/>
          </pc:sldLayoutMkLst>
        </pc:sldLayoutChg>
        <pc:sldLayoutChg chg="new del replId">
          <pc:chgData name="adrian yee" userId="fa87f8af49e908c3" providerId="LiveId" clId="{04E1CF80-C5B6-4735-823E-BFF34FCCD21A}" dt="2021-12-20T22:14:11.234" v="673" actId="2696"/>
          <pc:sldLayoutMkLst>
            <pc:docMk/>
            <pc:sldMasterMk cId="3899279020" sldId="2147483665"/>
            <pc:sldLayoutMk cId="4018004848" sldId="2147483670"/>
          </pc:sldLayoutMkLst>
        </pc:sldLayoutChg>
        <pc:sldLayoutChg chg="new del replId">
          <pc:chgData name="adrian yee" userId="fa87f8af49e908c3" providerId="LiveId" clId="{04E1CF80-C5B6-4735-823E-BFF34FCCD21A}" dt="2021-12-20T22:14:11.238" v="674" actId="2696"/>
          <pc:sldLayoutMkLst>
            <pc:docMk/>
            <pc:sldMasterMk cId="3899279020" sldId="2147483665"/>
            <pc:sldLayoutMk cId="3667015712" sldId="2147483671"/>
          </pc:sldLayoutMkLst>
        </pc:sldLayoutChg>
        <pc:sldLayoutChg chg="new del replId">
          <pc:chgData name="adrian yee" userId="fa87f8af49e908c3" providerId="LiveId" clId="{04E1CF80-C5B6-4735-823E-BFF34FCCD21A}" dt="2021-12-20T22:14:11.241" v="675" actId="2696"/>
          <pc:sldLayoutMkLst>
            <pc:docMk/>
            <pc:sldMasterMk cId="3899279020" sldId="2147483665"/>
            <pc:sldLayoutMk cId="2064193758" sldId="2147483672"/>
          </pc:sldLayoutMkLst>
        </pc:sldLayoutChg>
        <pc:sldLayoutChg chg="new del replId">
          <pc:chgData name="adrian yee" userId="fa87f8af49e908c3" providerId="LiveId" clId="{04E1CF80-C5B6-4735-823E-BFF34FCCD21A}" dt="2021-12-20T22:14:11.249" v="676" actId="2696"/>
          <pc:sldLayoutMkLst>
            <pc:docMk/>
            <pc:sldMasterMk cId="3899279020" sldId="2147483665"/>
            <pc:sldLayoutMk cId="2620383610" sldId="2147483673"/>
          </pc:sldLayoutMkLst>
        </pc:sldLayoutChg>
        <pc:sldLayoutChg chg="new del replId">
          <pc:chgData name="adrian yee" userId="fa87f8af49e908c3" providerId="LiveId" clId="{04E1CF80-C5B6-4735-823E-BFF34FCCD21A}" dt="2021-12-20T22:14:11.254" v="677" actId="2696"/>
          <pc:sldLayoutMkLst>
            <pc:docMk/>
            <pc:sldMasterMk cId="3899279020" sldId="2147483665"/>
            <pc:sldLayoutMk cId="1165717467" sldId="2147483674"/>
          </pc:sldLayoutMkLst>
        </pc:sldLayoutChg>
        <pc:sldLayoutChg chg="new del replId">
          <pc:chgData name="adrian yee" userId="fa87f8af49e908c3" providerId="LiveId" clId="{04E1CF80-C5B6-4735-823E-BFF34FCCD21A}" dt="2021-12-20T22:14:11.257" v="678" actId="2696"/>
          <pc:sldLayoutMkLst>
            <pc:docMk/>
            <pc:sldMasterMk cId="3899279020" sldId="2147483665"/>
            <pc:sldLayoutMk cId="1389620481" sldId="2147483675"/>
          </pc:sldLayoutMkLst>
        </pc:sldLayoutChg>
        <pc:sldLayoutChg chg="new del replId">
          <pc:chgData name="adrian yee" userId="fa87f8af49e908c3" providerId="LiveId" clId="{04E1CF80-C5B6-4735-823E-BFF34FCCD21A}" dt="2021-12-20T22:14:11.259" v="679" actId="2696"/>
          <pc:sldLayoutMkLst>
            <pc:docMk/>
            <pc:sldMasterMk cId="3899279020" sldId="2147483665"/>
            <pc:sldLayoutMk cId="2705828140" sldId="214748367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AF03AE-1CC2-475F-B909-50970E9699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63C45E-73BA-4C86-A24F-A5006B4E7B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7A4CE-17BB-4BB2-AC7B-97495293E2AC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1DB874-DF6A-4AFA-8055-4AD7EE4CE3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77078F-04CB-4625-B536-5BCAA2EC6C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EF92D-82DD-4142-BCE8-036B91487D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70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14T17:01:54.77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688 43,'-4'0,"-14"0,-15 0,-15 0,-11 0,-7 0,3 0,8 0,6 0,7 0,2 0,4 0,1 0,1-4,-1-5,-3-6,6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6C8F5-2FDA-4718-81AA-24F4816BBD56}" type="datetimeFigureOut">
              <a:rPr lang="en-US" smtClean="0"/>
              <a:t>1/14/2022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EC616-C518-4358-9496-6C33B2F5F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6FAEB649-3D6E-4229-BC72-2CA5EEA61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Thrombosis in Cancer</a:t>
            </a:r>
          </a:p>
        </p:txBody>
      </p:sp>
      <p:sp>
        <p:nvSpPr>
          <p:cNvPr id="40962" name="Rectangle 6">
            <a:extLst>
              <a:ext uri="{FF2B5EF4-FFF2-40B4-BE49-F238E27FC236}">
                <a16:creationId xmlns:a16="http://schemas.microsoft.com/office/drawing/2014/main" id="{F5C6A91F-71E8-41BC-A230-C7B4B80865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BCCA Webcast Jun 2011</a:t>
            </a:r>
          </a:p>
        </p:txBody>
      </p:sp>
      <p:sp>
        <p:nvSpPr>
          <p:cNvPr id="40963" name="Rectangle 7">
            <a:extLst>
              <a:ext uri="{FF2B5EF4-FFF2-40B4-BE49-F238E27FC236}">
                <a16:creationId xmlns:a16="http://schemas.microsoft.com/office/drawing/2014/main" id="{AB6BEF24-2F34-4241-BE60-3EA6C110F7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DEC9DF-D0EA-45F6-9E1A-41DB3BBA3F04}" type="slidenum">
              <a:rPr lang="en-US" altLang="en-US" sz="1000"/>
              <a:pPr/>
              <a:t>6</a:t>
            </a:fld>
            <a:endParaRPr lang="en-US" altLang="en-US" sz="1000"/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C09604E8-ACE5-49B4-AA1F-A2D424AA34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4">
            <a:extLst>
              <a:ext uri="{FF2B5EF4-FFF2-40B4-BE49-F238E27FC236}">
                <a16:creationId xmlns:a16="http://schemas.microsoft.com/office/drawing/2014/main" id="{C4CC40B2-B9BC-41B8-B73F-BFD12B2280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15F1C487-6F5F-4A93-8615-D01F78368C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Thrombosis in Cancer</a:t>
            </a:r>
          </a:p>
        </p:txBody>
      </p:sp>
      <p:sp>
        <p:nvSpPr>
          <p:cNvPr id="43010" name="Rectangle 6">
            <a:extLst>
              <a:ext uri="{FF2B5EF4-FFF2-40B4-BE49-F238E27FC236}">
                <a16:creationId xmlns:a16="http://schemas.microsoft.com/office/drawing/2014/main" id="{52EBDC24-B3C5-447F-AA72-0E791FC970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/>
              <a:t>BCCA Webcast Jun 2011</a:t>
            </a:r>
          </a:p>
        </p:txBody>
      </p:sp>
      <p:sp>
        <p:nvSpPr>
          <p:cNvPr id="43011" name="Rectangle 7">
            <a:extLst>
              <a:ext uri="{FF2B5EF4-FFF2-40B4-BE49-F238E27FC236}">
                <a16:creationId xmlns:a16="http://schemas.microsoft.com/office/drawing/2014/main" id="{70A7D808-E875-4D73-B065-7918D94A88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EBC43C-C5A6-4253-84B3-A7BEDC28AD74}" type="slidenum">
              <a:rPr lang="en-US" altLang="en-US" sz="1000"/>
              <a:pPr/>
              <a:t>8</a:t>
            </a:fld>
            <a:endParaRPr lang="en-US" altLang="en-US" sz="1000"/>
          </a:p>
        </p:txBody>
      </p:sp>
      <p:sp>
        <p:nvSpPr>
          <p:cNvPr id="43012" name="Rectangle 7">
            <a:extLst>
              <a:ext uri="{FF2B5EF4-FFF2-40B4-BE49-F238E27FC236}">
                <a16:creationId xmlns:a16="http://schemas.microsoft.com/office/drawing/2014/main" id="{A7236C23-623A-4728-ADF9-30C31A3DAED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18563"/>
            <a:ext cx="303212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817" tIns="46408" rIns="92817" bIns="46408" anchor="b"/>
          <a:lstStyle>
            <a:lvl1pPr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37B3E74-2B6F-4F87-B1C0-3413288B14B5}" type="slidenum">
              <a:rPr lang="en-US" altLang="en-US" sz="1000"/>
              <a:pPr algn="r"/>
              <a:t>8</a:t>
            </a:fld>
            <a:endParaRPr lang="en-US" altLang="en-US" sz="1000"/>
          </a:p>
        </p:txBody>
      </p:sp>
      <p:sp>
        <p:nvSpPr>
          <p:cNvPr id="43013" name="Rectangle 7">
            <a:extLst>
              <a:ext uri="{FF2B5EF4-FFF2-40B4-BE49-F238E27FC236}">
                <a16:creationId xmlns:a16="http://schemas.microsoft.com/office/drawing/2014/main" id="{082613DD-EFE6-4943-A078-EE37489E388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09" tIns="46504" rIns="93009" bIns="46504" anchor="b"/>
          <a:lstStyle>
            <a:lvl1pPr defTabSz="9271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750BC4B-E47B-455E-94CF-D2E253554BE8}" type="slidenum">
              <a:rPr lang="en-US" altLang="en-US" sz="1000">
                <a:ea typeface="ヒラギノ角ゴ Pro W3"/>
                <a:cs typeface="ヒラギノ角ゴ Pro W3"/>
              </a:rPr>
              <a:pPr algn="r"/>
              <a:t>8</a:t>
            </a:fld>
            <a:endParaRPr lang="en-US" altLang="en-US" sz="1000">
              <a:ea typeface="ヒラギノ角ゴ Pro W3"/>
              <a:cs typeface="ヒラギノ角ゴ Pro W3"/>
            </a:endParaRPr>
          </a:p>
        </p:txBody>
      </p:sp>
      <p:sp>
        <p:nvSpPr>
          <p:cNvPr id="43014" name="Rectangle 2">
            <a:extLst>
              <a:ext uri="{FF2B5EF4-FFF2-40B4-BE49-F238E27FC236}">
                <a16:creationId xmlns:a16="http://schemas.microsoft.com/office/drawing/2014/main" id="{0380083A-1245-4B38-8437-105E1089A0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5325"/>
            <a:ext cx="6189662" cy="3482975"/>
          </a:xfrm>
          <a:ln/>
        </p:spPr>
      </p:sp>
      <p:sp>
        <p:nvSpPr>
          <p:cNvPr id="43015" name="Rectangle 10">
            <a:extLst>
              <a:ext uri="{FF2B5EF4-FFF2-40B4-BE49-F238E27FC236}">
                <a16:creationId xmlns:a16="http://schemas.microsoft.com/office/drawing/2014/main" id="{1706CC10-1D9D-4DBF-ACB5-2832603E76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44ACCFF-64A9-40AA-93F9-86E3CE0161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1769" y="2683895"/>
            <a:ext cx="5278514" cy="2862225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5000" cap="all" spc="2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785D0F-160C-4A31-93B3-F251B07307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636" y="5568698"/>
            <a:ext cx="5278514" cy="61814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CCC134-2698-41E9-A225-76300EF59E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43875" y="947737"/>
            <a:ext cx="4048124" cy="4962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212780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Launch">
    <p:bg>
      <p:bgPr>
        <a:solidFill>
          <a:schemeClr val="bg1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101351-79F8-4AD7-A22B-E7AFB1C69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9A49BC-8099-40DE-8210-5A1CBAA423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8928"/>
            <a:ext cx="10515600" cy="567872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7BBE6-4278-4E33-9044-72A2E0C0E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8564" y="1585733"/>
            <a:ext cx="2065188" cy="3995918"/>
          </a:xfrm>
          <a:prstGeom prst="rect">
            <a:avLst/>
          </a:prstGeom>
          <a:solidFill>
            <a:srgbClr val="3E7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E549E-0E7C-4599-B51C-97AA7E52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32832" y="1585733"/>
            <a:ext cx="2065188" cy="3995918"/>
          </a:xfrm>
          <a:prstGeom prst="rect">
            <a:avLst/>
          </a:prstGeom>
          <a:solidFill>
            <a:srgbClr val="93A5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7C507F-AD4D-47B6-88C3-C1D0154FB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63405" y="1585733"/>
            <a:ext cx="2065188" cy="3995918"/>
          </a:xfrm>
          <a:prstGeom prst="rect">
            <a:avLst/>
          </a:prstGeom>
          <a:solidFill>
            <a:srgbClr val="6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0266B1-BBD1-44C0-8D4C-4E651D320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293980" y="1585733"/>
            <a:ext cx="2065188" cy="3995918"/>
          </a:xfrm>
          <a:prstGeom prst="rect">
            <a:avLst/>
          </a:prstGeom>
          <a:solidFill>
            <a:srgbClr val="BDA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1BB1CE-E3FA-4E7F-A54B-3FB675098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1052" y="1585733"/>
            <a:ext cx="2065188" cy="3995918"/>
          </a:xfrm>
          <a:prstGeom prst="rect">
            <a:avLst/>
          </a:prstGeom>
          <a:solidFill>
            <a:srgbClr val="685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5D11F63-A3DB-4EB1-9148-6E8C6678D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7843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normalizeH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96E63495-7407-4360-95F6-82D0C68813B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7843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3A879552-0B9C-48EC-8D07-A24DB252D6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52111" y="2443870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8337BD60-5C54-4FEC-A9D6-5C29EB9479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952111" y="3276772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25F7073D-87C3-473A-9A04-748C3F6826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82684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5" name="Text Placeholder 22">
            <a:extLst>
              <a:ext uri="{FF2B5EF4-FFF2-40B4-BE49-F238E27FC236}">
                <a16:creationId xmlns:a16="http://schemas.microsoft.com/office/drawing/2014/main" id="{5CB2BF3B-6E9D-4A28-A938-C9CC9E49648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82684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94E179CD-2F9C-44FA-813E-253ACC4A97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413259" y="2443870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34D58360-D7DD-4F33-A29E-5F4835C2DC5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13259" y="3276772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8" name="Text Placeholder 22">
            <a:extLst>
              <a:ext uri="{FF2B5EF4-FFF2-40B4-BE49-F238E27FC236}">
                <a16:creationId xmlns:a16="http://schemas.microsoft.com/office/drawing/2014/main" id="{AA5A81E7-83B9-4A30-9A57-98FFF27160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30331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9" name="Text Placeholder 22">
            <a:extLst>
              <a:ext uri="{FF2B5EF4-FFF2-40B4-BE49-F238E27FC236}">
                <a16:creationId xmlns:a16="http://schemas.microsoft.com/office/drawing/2014/main" id="{C45C6D3E-88B9-42D5-9A94-6D2B9CA3CDD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630331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3D60E-3024-42AA-9CF9-A44192AE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FBC6-68D1-4570-A549-C4A925FB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1DC1F-6117-4AB4-9BF1-878D4F82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8B9A4D3-8D91-4865-B422-5F60885A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1592874" y="3684898"/>
            <a:ext cx="900625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0ECDAF5-DEB9-4A0C-9165-6ED23184A3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8928"/>
            <a:ext cx="10515600" cy="565435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FEA1AD-EC70-422F-BADD-FCA14BF9D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28750" y="3520775"/>
            <a:ext cx="328246" cy="32824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84996E-63EA-4C88-816A-3AE158BB5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80314" y="3520775"/>
            <a:ext cx="328246" cy="3282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A09893-F9A1-4FA2-A462-C1C443EC3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31878" y="3520775"/>
            <a:ext cx="328246" cy="3282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FBC17-744B-4367-90B4-20C9CDBD1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83442" y="3520775"/>
            <a:ext cx="328246" cy="32824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D6CCE-53EA-424C-A29B-35A77F7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35004" y="3520775"/>
            <a:ext cx="328246" cy="32824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1ADC218-9303-4431-8BD2-4D5F9C19A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92873" y="2964383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F724929-97F8-4988-BD69-D86CAA695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1" y="2964383"/>
            <a:ext cx="0" cy="415716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0FEF08-1FB7-46B4-AB6B-D672A96A7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599127" y="2964383"/>
            <a:ext cx="0" cy="41571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8BA510CE-108D-434A-9BE7-BE67121752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5172" y="1627860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00414708-82D0-44BF-8CBD-2D165A38561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5172" y="2135346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272F07D4-1C66-4FA2-8361-FC6267F1771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70216" y="1637385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5">
                    <a:lumMod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432C0CF3-19F3-4C10-9EEC-BA5E5F3FD22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70216" y="2144871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4A3A0AFC-7EB9-4059-8C59-C42379BA923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73340" y="1637385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417F27A8-21AF-48E6-8A67-65C9920A307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3340" y="2144871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F26C8D2A-15B8-4AB1-83F7-74DB0A35CC7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716736" y="4400252"/>
            <a:ext cx="2251562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07311D06-DEA1-4811-AC58-E3B935DC5A8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16736" y="4917263"/>
            <a:ext cx="2251562" cy="79556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5" name="Text Placeholder 22">
            <a:extLst>
              <a:ext uri="{FF2B5EF4-FFF2-40B4-BE49-F238E27FC236}">
                <a16:creationId xmlns:a16="http://schemas.microsoft.com/office/drawing/2014/main" id="{23AC1CF6-E394-4A35-A634-F187E005A4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21784" y="4400252"/>
            <a:ext cx="2251562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9F72BEB0-9B11-4205-B9FC-10E5201C81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21784" y="4917263"/>
            <a:ext cx="2251562" cy="79556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E574CD7-C8A6-4F56-81B4-F72FB22E0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844715" y="3977431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0FC7994-2504-4FF9-81F5-24405FEF0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47565" y="3977431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4F63B8-F105-4AC4-889E-C12790C8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AAE30-8A46-485A-BD2B-6ADB1856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59F9D-CDA1-4B51-B521-C243219B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37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48F598-64F2-429E-B3E0-FC31DC90A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49956"/>
            <a:ext cx="10515600" cy="726137"/>
          </a:xfrm>
          <a:prstGeom prst="rect">
            <a:avLst/>
          </a:prstGeom>
        </p:spPr>
        <p:txBody>
          <a:bodyPr anchor="ctr"/>
          <a:lstStyle>
            <a:lvl1pPr algn="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B9DAAC-E781-43E6-913C-893B8D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530240"/>
            <a:ext cx="12192001" cy="889369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1C78864A-44CD-4C12-B023-C16330014B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7759" y="2063838"/>
            <a:ext cx="4626764" cy="42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6D9CE0F4-78C6-4BD6-9C58-FDFC16FF09A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77551" y="2486203"/>
            <a:ext cx="4626293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B499BD94-B24B-4B23-9B87-81DF413EA4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51708" y="2063837"/>
            <a:ext cx="4626763" cy="42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6BC5A941-8EB4-4D4B-9671-6B8FA6447A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52188" y="2486202"/>
            <a:ext cx="4626293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3392-5868-4F6C-BFCC-ECCB66A3B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975EE-261C-47D3-A9E5-7401C706A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7BB3A-38A2-4A8E-88C2-55FAE758D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179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B3E9C-104B-4460-A48D-0C2C5329B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40431"/>
            <a:ext cx="10515600" cy="726137"/>
          </a:xfrm>
          <a:prstGeom prst="rect">
            <a:avLst/>
          </a:prstGeom>
        </p:spPr>
        <p:txBody>
          <a:bodyPr anchor="ctr"/>
          <a:lstStyle>
            <a:lvl1pPr algn="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6DDC2F-7D33-44CF-9D9F-B342720B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530240"/>
            <a:ext cx="12192000" cy="889369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9A8189FC-92D4-447F-BE75-86F13BA33B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3140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4FDAEC9F-05AF-4D5D-AD2C-537FF767ED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2932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2492CECA-D20C-47AF-A75A-44DFDE74D8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9790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EEF915A4-555A-4718-876D-625A85FAB0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29582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7458D237-AB82-4392-B182-AAF3694FDB1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75874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27" name="Text Placeholder 17">
            <a:extLst>
              <a:ext uri="{FF2B5EF4-FFF2-40B4-BE49-F238E27FC236}">
                <a16:creationId xmlns:a16="http://schemas.microsoft.com/office/drawing/2014/main" id="{AAA9CCE2-427A-46C0-A79B-0D01E8888EE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75666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A30FE-146C-418D-B68F-9EBB829D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CBBE8-05C6-4946-80F5-DE319A6F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839E0-080F-4A5D-99FB-FD1917E7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C65D0-3E91-45C0-BC6C-CC7BFE58B0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74800" y="3429000"/>
            <a:ext cx="3097320" cy="978408"/>
          </a:xfrm>
          <a:prstGeom prst="rect">
            <a:avLst/>
          </a:prstGeom>
        </p:spPr>
        <p:txBody>
          <a:bodyPr anchor="ctr"/>
          <a:lstStyle>
            <a:lvl1pPr algn="l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9651A5D-2C86-4900-A248-8559E39BDAC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2051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D5F84479-AB5A-4587-BAAF-A05E52224B4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35700" y="2854660"/>
            <a:ext cx="4749800" cy="21299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400" cap="none" spc="50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3D8D3253-3A08-4F2F-B6B3-607BBC6B33D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5788241"/>
            <a:ext cx="12192000" cy="10697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B75CEA-DDFB-4C62-B83F-6A0B86FA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25E30-50C5-42DD-911D-36C0E732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88C855-986C-4539-81CE-5421C8EB7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39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8F63EB3-EB79-4150-A7A5-F675662724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237" y="1096375"/>
            <a:ext cx="4045527" cy="1590790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89D0B50-E879-41B9-9B1B-EBB40605D1B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51274"/>
            <a:ext cx="2743201" cy="4747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B4D3EE7-1F3B-4AAB-A04D-3162C35A1A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07354" y="2910720"/>
            <a:ext cx="4011410" cy="2061261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200000"/>
              </a:lnSpc>
              <a:spcBef>
                <a:spcPts val="0"/>
              </a:spcBef>
              <a:buFont typeface="Segoe UI Light" panose="020B0502040204020203" pitchFamily="34" charset="0"/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2A57A12F-74B8-4CBC-816C-F2AC890D1B9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448800" y="951274"/>
            <a:ext cx="2743200" cy="4747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9A048-F803-428B-9A66-6DE56F4DE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2CDA7-93A6-45DB-9062-E70E51ACB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F08F63-561A-455E-8ED8-20CCE58E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93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A43394-E94E-4C19-B5F2-CE4D9A77E1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314B223-1779-4C2A-9D6D-781AACFA9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FB86D5D-BB11-4466-B6A3-A7FE3AA807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9091C-F862-4798-8D2F-4D55F89EFC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14195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729DAC-BBF6-478C-AE2F-E9D896620E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79A500-5B31-44AC-8C29-296745A58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0A3DAB-AB53-40B7-8B5A-3B37EEDA9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06BF61-0BCF-47AD-97EC-80195133FA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441967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44ACCFF-64A9-40AA-93F9-86E3CE0161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1769" y="2683895"/>
            <a:ext cx="5278514" cy="2862225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5000" cap="all" spc="2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785D0F-160C-4A31-93B3-F251B073075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636" y="5568698"/>
            <a:ext cx="5278514" cy="61814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1CCC134-2698-41E9-A225-76300EF59E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43875" y="947737"/>
            <a:ext cx="4048124" cy="4962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2504064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C813-EE84-4C00-BDF7-2FD444FA42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1580" y="942423"/>
            <a:ext cx="4694420" cy="1124392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41FB44AB-9520-4C96-A83D-2FABD15CBE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10587" y="2329867"/>
            <a:ext cx="4058872" cy="3156533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200000"/>
              </a:lnSpc>
              <a:spcBef>
                <a:spcPts val="0"/>
              </a:spcBef>
              <a:buFont typeface="Segoe UI Light" panose="020B0502040204020203" pitchFamily="34" charset="0"/>
              <a:buNone/>
              <a:defRPr sz="2000" cap="none" spc="50" baseline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B1A04-4BA1-4FCF-B19E-6A052911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D33EA-800C-403C-867B-B4178A7C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285C91D-2914-4BB9-A857-7DFA168C761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183361" y="0"/>
            <a:ext cx="3598052" cy="32581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896BB5-7888-43CA-A76C-BF7DE06DF2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83361" y="3599895"/>
            <a:ext cx="3598052" cy="32581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8D158-80CE-4259-AE40-6EC8A072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1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C813-EE84-4C00-BDF7-2FD444FA42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1580" y="942423"/>
            <a:ext cx="4694420" cy="1124392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41FB44AB-9520-4C96-A83D-2FABD15CBE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10587" y="2329867"/>
            <a:ext cx="4058872" cy="3156533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200000"/>
              </a:lnSpc>
              <a:spcBef>
                <a:spcPts val="0"/>
              </a:spcBef>
              <a:buFont typeface="Segoe UI Light" panose="020B0502040204020203" pitchFamily="34" charset="0"/>
              <a:buNone/>
              <a:defRPr sz="2000" cap="none" spc="50" baseline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B1A04-4BA1-4FCF-B19E-6A052911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D33EA-800C-403C-867B-B4178A7C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285C91D-2914-4BB9-A857-7DFA168C761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183361" y="0"/>
            <a:ext cx="3598052" cy="32581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896BB5-7888-43CA-A76C-BF7DE06DF2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83361" y="3599895"/>
            <a:ext cx="3598052" cy="32581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8D158-80CE-4259-AE40-6EC8A072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225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EC8E4-E66E-43DD-B7F9-77510035AC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7600" y="2921000"/>
            <a:ext cx="4749800" cy="527050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DA549A2-F99E-46CF-BFF2-0F2D5834E10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492125"/>
            <a:ext cx="4114800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8E76B184-0041-41D4-948C-64DE4AB097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97600" y="3429000"/>
            <a:ext cx="4749800" cy="21299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400" cap="none" spc="50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B09CA-52A5-4AB5-AF1F-8A2194181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5B9A3-008F-4631-AAAD-66E8363F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47ADF-979E-4B05-BD10-4C2F2796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59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ry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38C8EB8A-A968-4E47-AE69-9A01E7717EB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98402" y="598401"/>
            <a:ext cx="9645056" cy="56611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198BF-0DCC-40E9-B9E5-892F3CCF54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9978" y="3443968"/>
            <a:ext cx="6022021" cy="882499"/>
          </a:xfrm>
          <a:prstGeom prst="rect">
            <a:avLst/>
          </a:prstGeom>
          <a:solidFill>
            <a:schemeClr val="accent4">
              <a:alpha val="80000"/>
            </a:schemeClr>
          </a:solidFill>
        </p:spPr>
        <p:txBody>
          <a:bodyPr lIns="1371600" tIns="457200" anchor="ctr" anchorCtr="0"/>
          <a:lstStyle>
            <a:lvl1pPr>
              <a:defRPr sz="3200" cap="all" spc="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FAD04F8B-0B18-4B5F-B3A8-8EEDC439F5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69979" y="4326467"/>
            <a:ext cx="6022021" cy="830414"/>
          </a:xfrm>
          <a:prstGeom prst="rect">
            <a:avLst/>
          </a:prstGeom>
          <a:solidFill>
            <a:schemeClr val="accent4">
              <a:alpha val="80000"/>
            </a:schemeClr>
          </a:solidFill>
        </p:spPr>
        <p:txBody>
          <a:bodyPr lIns="1371600" bIns="365760" anchor="ctr"/>
          <a:lstStyle>
            <a:lvl1pPr marL="0" indent="0" algn="l">
              <a:buNone/>
              <a:defRPr sz="2000" i="0" cap="none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531509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ly Perform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EE33C-7BB8-4644-AC43-EAFCF071A5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9663" y="498928"/>
            <a:ext cx="9972675" cy="567873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6A6D30-3C9B-4105-8529-1FC3C4799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CE03B-D3BE-49C6-B2A4-0E17803F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B961D-2B84-4E52-A71A-1C55CFFD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0349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eas of Grow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AA794-F088-4753-95A0-021064EE6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4166"/>
            <a:ext cx="10515600" cy="567873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C3E83D-2F76-4F03-9EF6-81DED406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99F77-FE1A-4CD5-8B1C-50D8981A1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CA1C4-7C3D-4FAE-B5FC-D235F6D9E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836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8E96375-73CE-4ED7-90B6-293AB27ED0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4E8AED7C-EFC3-4427-AD37-E7AA4AF0C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1181910"/>
            <a:ext cx="12192000" cy="3352227"/>
          </a:xfrm>
          <a:custGeom>
            <a:avLst/>
            <a:gdLst>
              <a:gd name="connsiteX0" fmla="*/ 11721830 w 12192000"/>
              <a:gd name="connsiteY0" fmla="*/ 0 h 3352227"/>
              <a:gd name="connsiteX1" fmla="*/ 12192000 w 12192000"/>
              <a:gd name="connsiteY1" fmla="*/ 0 h 3352227"/>
              <a:gd name="connsiteX2" fmla="*/ 12192000 w 12192000"/>
              <a:gd name="connsiteY2" fmla="*/ 3352227 h 3352227"/>
              <a:gd name="connsiteX3" fmla="*/ 11721830 w 12192000"/>
              <a:gd name="connsiteY3" fmla="*/ 3352227 h 3352227"/>
              <a:gd name="connsiteX4" fmla="*/ 0 w 12192000"/>
              <a:gd name="connsiteY4" fmla="*/ 0 h 3352227"/>
              <a:gd name="connsiteX5" fmla="*/ 5525311 w 12192000"/>
              <a:gd name="connsiteY5" fmla="*/ 0 h 3352227"/>
              <a:gd name="connsiteX6" fmla="*/ 5525311 w 12192000"/>
              <a:gd name="connsiteY6" fmla="*/ 3352227 h 3352227"/>
              <a:gd name="connsiteX7" fmla="*/ 0 w 12192000"/>
              <a:gd name="connsiteY7" fmla="*/ 3352227 h 335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352227">
                <a:moveTo>
                  <a:pt x="11721830" y="0"/>
                </a:moveTo>
                <a:lnTo>
                  <a:pt x="12192000" y="0"/>
                </a:lnTo>
                <a:lnTo>
                  <a:pt x="12192000" y="3352227"/>
                </a:lnTo>
                <a:lnTo>
                  <a:pt x="11721830" y="3352227"/>
                </a:lnTo>
                <a:close/>
                <a:moveTo>
                  <a:pt x="0" y="0"/>
                </a:moveTo>
                <a:lnTo>
                  <a:pt x="5525311" y="0"/>
                </a:lnTo>
                <a:lnTo>
                  <a:pt x="5525311" y="3352227"/>
                </a:lnTo>
                <a:lnTo>
                  <a:pt x="0" y="3352227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85000"/>
            </a:schemeClr>
          </a:solidFill>
        </p:spPr>
        <p:txBody>
          <a:bodyPr lIns="960120" rIns="7315200" anchor="b"/>
          <a:lstStyle>
            <a:lvl1pPr>
              <a:defRPr lang="en-US" sz="3200" cap="all" spc="200" baseline="0" dirty="0"/>
            </a:lvl1pPr>
          </a:lstStyle>
          <a:p>
            <a:pPr marL="0" lvl="0"/>
            <a:r>
              <a:rPr lang="en-US" dirty="0"/>
              <a:t>Click to add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2FF0B66-A4D6-423A-AC8B-48E8CD7DF8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4534137"/>
            <a:ext cx="12192000" cy="1141953"/>
          </a:xfrm>
          <a:custGeom>
            <a:avLst/>
            <a:gdLst>
              <a:gd name="connsiteX0" fmla="*/ 11721830 w 12192000"/>
              <a:gd name="connsiteY0" fmla="*/ 1 h 1141953"/>
              <a:gd name="connsiteX1" fmla="*/ 12192000 w 12192000"/>
              <a:gd name="connsiteY1" fmla="*/ 1 h 1141953"/>
              <a:gd name="connsiteX2" fmla="*/ 12192000 w 12192000"/>
              <a:gd name="connsiteY2" fmla="*/ 1141953 h 1141953"/>
              <a:gd name="connsiteX3" fmla="*/ 11721830 w 12192000"/>
              <a:gd name="connsiteY3" fmla="*/ 1141953 h 1141953"/>
              <a:gd name="connsiteX4" fmla="*/ 0 w 12192000"/>
              <a:gd name="connsiteY4" fmla="*/ 0 h 1141953"/>
              <a:gd name="connsiteX5" fmla="*/ 5525311 w 12192000"/>
              <a:gd name="connsiteY5" fmla="*/ 0 h 1141953"/>
              <a:gd name="connsiteX6" fmla="*/ 5525311 w 12192000"/>
              <a:gd name="connsiteY6" fmla="*/ 1141952 h 1141953"/>
              <a:gd name="connsiteX7" fmla="*/ 0 w 12192000"/>
              <a:gd name="connsiteY7" fmla="*/ 1141952 h 11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141953">
                <a:moveTo>
                  <a:pt x="11721830" y="1"/>
                </a:moveTo>
                <a:lnTo>
                  <a:pt x="12192000" y="1"/>
                </a:lnTo>
                <a:lnTo>
                  <a:pt x="12192000" y="1141953"/>
                </a:lnTo>
                <a:lnTo>
                  <a:pt x="11721830" y="1141953"/>
                </a:lnTo>
                <a:close/>
                <a:moveTo>
                  <a:pt x="0" y="0"/>
                </a:moveTo>
                <a:lnTo>
                  <a:pt x="5525311" y="0"/>
                </a:lnTo>
                <a:lnTo>
                  <a:pt x="5525311" y="1141952"/>
                </a:lnTo>
                <a:lnTo>
                  <a:pt x="0" y="1141952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85000"/>
            </a:schemeClr>
          </a:solidFill>
        </p:spPr>
        <p:txBody>
          <a:bodyPr lIns="960120" tIns="137160" rIns="6400800" anchor="t"/>
          <a:lstStyle>
            <a:lvl1pPr marL="0" indent="0">
              <a:buNone/>
              <a:defRPr lang="en-US" sz="2000" b="0" i="0" spc="200" baseline="0" dirty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marL="228600" lvl="0" indent="-228600"/>
            <a:r>
              <a:rPr lang="en-US" dirty="0"/>
              <a:t>Click to add name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52883E-0EA3-4DCA-BB78-AD84BBE5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860F9-7B15-486D-B68B-1D5E02F61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B89DE-8ADC-4391-8EAF-C713EA69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6975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886F38-E337-4504-BF25-D65176023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93D2BF-453A-45BE-9E29-EC3F8D9F55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9846" y="1487527"/>
            <a:ext cx="2581554" cy="1325563"/>
          </a:xfrm>
          <a:prstGeom prst="rect">
            <a:avLst/>
          </a:prstGeom>
        </p:spPr>
        <p:txBody>
          <a:bodyPr anchor="b"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1" name="Picture Placeholder 9">
            <a:extLst>
              <a:ext uri="{FF2B5EF4-FFF2-40B4-BE49-F238E27FC236}">
                <a16:creationId xmlns:a16="http://schemas.microsoft.com/office/drawing/2014/main" id="{C47B8159-559E-42C4-AA5B-7642DE42745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793630" y="677419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2" name="Text Placeholder 17">
            <a:extLst>
              <a:ext uri="{FF2B5EF4-FFF2-40B4-BE49-F238E27FC236}">
                <a16:creationId xmlns:a16="http://schemas.microsoft.com/office/drawing/2014/main" id="{9E9FA76D-767D-4F48-9238-F384F4D4169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93628" y="2299842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3" name="Text Placeholder 17">
            <a:extLst>
              <a:ext uri="{FF2B5EF4-FFF2-40B4-BE49-F238E27FC236}">
                <a16:creationId xmlns:a16="http://schemas.microsoft.com/office/drawing/2014/main" id="{40F2B787-B1D2-493C-ABA2-D6E69C4800D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93628" y="2774990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4" name="Picture Placeholder 9">
            <a:extLst>
              <a:ext uri="{FF2B5EF4-FFF2-40B4-BE49-F238E27FC236}">
                <a16:creationId xmlns:a16="http://schemas.microsoft.com/office/drawing/2014/main" id="{7FCC4980-412C-49F7-BF30-8693DD9EAC0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431774" y="677419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5" name="Text Placeholder 17">
            <a:extLst>
              <a:ext uri="{FF2B5EF4-FFF2-40B4-BE49-F238E27FC236}">
                <a16:creationId xmlns:a16="http://schemas.microsoft.com/office/drawing/2014/main" id="{B9BD60DD-95CB-47D1-9C2F-5ACD3882066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31772" y="2299842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6" name="Text Placeholder 17">
            <a:extLst>
              <a:ext uri="{FF2B5EF4-FFF2-40B4-BE49-F238E27FC236}">
                <a16:creationId xmlns:a16="http://schemas.microsoft.com/office/drawing/2014/main" id="{19FF93B2-766D-4558-94BE-49F215C0FF7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31772" y="2774990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7" name="Picture Placeholder 9">
            <a:extLst>
              <a:ext uri="{FF2B5EF4-FFF2-40B4-BE49-F238E27FC236}">
                <a16:creationId xmlns:a16="http://schemas.microsoft.com/office/drawing/2014/main" id="{F16F9FCC-4EE2-4D18-8257-694E9C80F54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4793630" y="3250138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8" name="Text Placeholder 17">
            <a:extLst>
              <a:ext uri="{FF2B5EF4-FFF2-40B4-BE49-F238E27FC236}">
                <a16:creationId xmlns:a16="http://schemas.microsoft.com/office/drawing/2014/main" id="{F434B9BC-2EC7-4433-BAA8-039EB5BED5C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93628" y="4872561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9" name="Text Placeholder 17">
            <a:extLst>
              <a:ext uri="{FF2B5EF4-FFF2-40B4-BE49-F238E27FC236}">
                <a16:creationId xmlns:a16="http://schemas.microsoft.com/office/drawing/2014/main" id="{6F08FB05-53FB-4C19-A35C-592C4DFDFF4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793628" y="5347709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60" name="Picture Placeholder 9">
            <a:extLst>
              <a:ext uri="{FF2B5EF4-FFF2-40B4-BE49-F238E27FC236}">
                <a16:creationId xmlns:a16="http://schemas.microsoft.com/office/drawing/2014/main" id="{9589D7D2-07DF-415C-A139-E911869A1BC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31774" y="3250138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1" name="Text Placeholder 17">
            <a:extLst>
              <a:ext uri="{FF2B5EF4-FFF2-40B4-BE49-F238E27FC236}">
                <a16:creationId xmlns:a16="http://schemas.microsoft.com/office/drawing/2014/main" id="{E622F2E3-2C07-4ABC-A803-40361BBB738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431772" y="4872561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2" name="Text Placeholder 17">
            <a:extLst>
              <a:ext uri="{FF2B5EF4-FFF2-40B4-BE49-F238E27FC236}">
                <a16:creationId xmlns:a16="http://schemas.microsoft.com/office/drawing/2014/main" id="{B505FD93-2404-46B6-9EE0-9CABFC5233E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31772" y="5347709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1FF20-37AD-4448-896C-C37172D1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AF771-F500-4564-96BB-2AC1F13F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4F218-0E34-408C-AB25-76184E9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602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886F38-E337-4504-BF25-D65176023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116A5-69B8-43BF-B141-AC2A4B6CEB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217" y="1207697"/>
            <a:ext cx="2970156" cy="1622912"/>
          </a:xfrm>
          <a:prstGeom prst="rect">
            <a:avLst/>
          </a:prstGeom>
        </p:spPr>
        <p:txBody>
          <a:bodyPr anchor="b"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D283EBF-8FBA-4A7A-9DCE-23E0BF7F6AA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780553" y="1153717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8D76D02-A6E3-446F-B85B-CAD9ED06415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51733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90954B1A-CAD7-4645-A1B3-1A5EFD54C97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51733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8" name="Picture Placeholder 9">
            <a:extLst>
              <a:ext uri="{FF2B5EF4-FFF2-40B4-BE49-F238E27FC236}">
                <a16:creationId xmlns:a16="http://schemas.microsoft.com/office/drawing/2014/main" id="{D517EAC0-89E0-4247-B048-92F65C868A7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5891925" y="1153717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7F5710E0-5399-4C8A-9D92-390195CB6F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63105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019883F1-27DD-46A1-AD71-3AE14256007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63105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9" name="Picture Placeholder 9">
            <a:extLst>
              <a:ext uri="{FF2B5EF4-FFF2-40B4-BE49-F238E27FC236}">
                <a16:creationId xmlns:a16="http://schemas.microsoft.com/office/drawing/2014/main" id="{7847BEB8-AC95-445E-AFB4-34B7658BB992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8003297" y="1153717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82B5CAB5-1932-4DC0-BBBD-8ABA7C5D5DE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74476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E248F87C-2911-41CB-A4BD-6ECD4E13B8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674476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7" name="Picture Placeholder 9">
            <a:extLst>
              <a:ext uri="{FF2B5EF4-FFF2-40B4-BE49-F238E27FC236}">
                <a16:creationId xmlns:a16="http://schemas.microsoft.com/office/drawing/2014/main" id="{7B6B3681-1E21-44DA-AADA-F5E638A87423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10114667" y="1153717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2D88AD4B-15C6-42C2-B9A5-BD645DA67D7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785846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D79E337C-DD94-4BC6-9F28-69AC04CD2B3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85846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B50A84FF-F66B-4AB8-837C-E3025F19E9C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780553" y="3614936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540D9937-87C5-40B3-86E6-F1CBFCA40C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51733" y="4767397"/>
            <a:ext cx="2069691" cy="47640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C81570DE-3568-4F16-9DF8-269B29DDE60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51733" y="5242840"/>
            <a:ext cx="2069691" cy="69719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41C26642-ECFF-4F11-B242-BBBA5D672DA0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5891925" y="3614936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5E4E35F3-EC7A-489D-985F-0CA9F0402B0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63105" y="4768651"/>
            <a:ext cx="2069691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55AFBE6C-8E28-48EC-8798-5E463B8E47E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563105" y="5243800"/>
            <a:ext cx="2069691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BCC40003-8966-4A03-9C79-EB95966FFE0C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003297" y="3614936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023FE51B-CC62-42E7-BCF7-123DB0B9244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74476" y="4768651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3CA6C07A-2E37-4897-AF99-5152B241E38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674476" y="5243800"/>
            <a:ext cx="2069690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8" name="Picture Placeholder 9">
            <a:extLst>
              <a:ext uri="{FF2B5EF4-FFF2-40B4-BE49-F238E27FC236}">
                <a16:creationId xmlns:a16="http://schemas.microsoft.com/office/drawing/2014/main" id="{026B0125-C5D1-4397-BA37-9D1FCB7DA71E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10114667" y="3614936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5" name="Text Placeholder 17">
            <a:extLst>
              <a:ext uri="{FF2B5EF4-FFF2-40B4-BE49-F238E27FC236}">
                <a16:creationId xmlns:a16="http://schemas.microsoft.com/office/drawing/2014/main" id="{A57BE95A-45E1-4F78-9162-0D9005657D7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785846" y="4768651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6" name="Text Placeholder 17">
            <a:extLst>
              <a:ext uri="{FF2B5EF4-FFF2-40B4-BE49-F238E27FC236}">
                <a16:creationId xmlns:a16="http://schemas.microsoft.com/office/drawing/2014/main" id="{EF2F2B86-E2A2-406A-9EED-2FBD6601798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785846" y="5243800"/>
            <a:ext cx="2069690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1FF20-37AD-4448-896C-C37172D1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AF771-F500-4564-96BB-2AC1F13F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4F218-0E34-408C-AB25-76184E9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775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Launch">
    <p:bg>
      <p:bgPr>
        <a:solidFill>
          <a:schemeClr val="bg1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8101351-79F8-4AD7-A22B-E7AFB1C69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9A49BC-8099-40DE-8210-5A1CBAA423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8928"/>
            <a:ext cx="10515600" cy="567872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B7BBE6-4278-4E33-9044-72A2E0C0E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8564" y="1585733"/>
            <a:ext cx="2065188" cy="3995918"/>
          </a:xfrm>
          <a:prstGeom prst="rect">
            <a:avLst/>
          </a:prstGeom>
          <a:solidFill>
            <a:srgbClr val="3E7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E549E-0E7C-4599-B51C-97AA7E52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32832" y="1585733"/>
            <a:ext cx="2065188" cy="3995918"/>
          </a:xfrm>
          <a:prstGeom prst="rect">
            <a:avLst/>
          </a:prstGeom>
          <a:solidFill>
            <a:srgbClr val="93A5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7C507F-AD4D-47B6-88C3-C1D0154FB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63405" y="1585733"/>
            <a:ext cx="2065188" cy="3995918"/>
          </a:xfrm>
          <a:prstGeom prst="rect">
            <a:avLst/>
          </a:prstGeom>
          <a:solidFill>
            <a:srgbClr val="627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0266B1-BBD1-44C0-8D4C-4E651D320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293980" y="1585733"/>
            <a:ext cx="2065188" cy="3995918"/>
          </a:xfrm>
          <a:prstGeom prst="rect">
            <a:avLst/>
          </a:prstGeom>
          <a:solidFill>
            <a:srgbClr val="BDA0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1BB1CE-E3FA-4E7F-A54B-3FB675098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1052" y="1585733"/>
            <a:ext cx="2065188" cy="3995918"/>
          </a:xfrm>
          <a:prstGeom prst="rect">
            <a:avLst/>
          </a:prstGeom>
          <a:solidFill>
            <a:srgbClr val="685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5D11F63-A3DB-4EB1-9148-6E8C6678D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7843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normalizeH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96E63495-7407-4360-95F6-82D0C68813B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7843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3A879552-0B9C-48EC-8D07-A24DB252D6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952111" y="2443870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8337BD60-5C54-4FEC-A9D6-5C29EB9479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952111" y="3276772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25F7073D-87C3-473A-9A04-748C3F6826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82684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5" name="Text Placeholder 22">
            <a:extLst>
              <a:ext uri="{FF2B5EF4-FFF2-40B4-BE49-F238E27FC236}">
                <a16:creationId xmlns:a16="http://schemas.microsoft.com/office/drawing/2014/main" id="{5CB2BF3B-6E9D-4A28-A938-C9CC9E49648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82684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94E179CD-2F9C-44FA-813E-253ACC4A97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413259" y="2443870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34D58360-D7DD-4F33-A29E-5F4835C2DC5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13259" y="3276772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8" name="Text Placeholder 22">
            <a:extLst>
              <a:ext uri="{FF2B5EF4-FFF2-40B4-BE49-F238E27FC236}">
                <a16:creationId xmlns:a16="http://schemas.microsoft.com/office/drawing/2014/main" id="{AA5A81E7-83B9-4A30-9A57-98FFF27160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30331" y="2434147"/>
            <a:ext cx="1826631" cy="7762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9" name="Text Placeholder 22">
            <a:extLst>
              <a:ext uri="{FF2B5EF4-FFF2-40B4-BE49-F238E27FC236}">
                <a16:creationId xmlns:a16="http://schemas.microsoft.com/office/drawing/2014/main" id="{C45C6D3E-88B9-42D5-9A94-6D2B9CA3CDD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630331" y="3267049"/>
            <a:ext cx="1826631" cy="15276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3D60E-3024-42AA-9CF9-A44192AE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FBC6-68D1-4570-A549-C4A925FB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1DC1F-6117-4AB4-9BF1-878D4F82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15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8B9A4D3-8D91-4865-B422-5F60885A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1592874" y="3684898"/>
            <a:ext cx="900625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0ECDAF5-DEB9-4A0C-9165-6ED23184A3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8928"/>
            <a:ext cx="10515600" cy="565435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FEA1AD-EC70-422F-BADD-FCA14BF9D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428750" y="3520775"/>
            <a:ext cx="328246" cy="32824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84996E-63EA-4C88-816A-3AE158BB5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80314" y="3520775"/>
            <a:ext cx="328246" cy="3282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A09893-F9A1-4FA2-A462-C1C443EC3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31878" y="3520775"/>
            <a:ext cx="328246" cy="32824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9FBC17-744B-4367-90B4-20C9CDBD1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83442" y="3520775"/>
            <a:ext cx="328246" cy="32824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D6CCE-53EA-424C-A29B-35A77F7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35004" y="3520775"/>
            <a:ext cx="328246" cy="32824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1ADC218-9303-4431-8BD2-4D5F9C19A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92873" y="2964383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F724929-97F8-4988-BD69-D86CAA695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1" y="2964383"/>
            <a:ext cx="0" cy="415716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0FEF08-1FB7-46B4-AB6B-D672A96A71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599127" y="2964383"/>
            <a:ext cx="0" cy="41571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8BA510CE-108D-434A-9BE7-BE67121752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5172" y="1627860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00414708-82D0-44BF-8CBD-2D165A38561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5172" y="2135346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272F07D4-1C66-4FA2-8361-FC6267F1771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70216" y="1637385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5">
                    <a:lumMod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432C0CF3-19F3-4C10-9EEC-BA5E5F3FD22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970216" y="2144871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4A3A0AFC-7EB9-4059-8C59-C42379BA923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73340" y="1637385"/>
            <a:ext cx="2251564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6">
                    <a:lumMod val="5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417F27A8-21AF-48E6-8A67-65C9920A307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3340" y="2144871"/>
            <a:ext cx="2251564" cy="81240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F26C8D2A-15B8-4AB1-83F7-74DB0A35CC7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716736" y="4400252"/>
            <a:ext cx="2251562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07311D06-DEA1-4811-AC58-E3B935DC5A8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16736" y="4917263"/>
            <a:ext cx="2251562" cy="79556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5" name="Text Placeholder 22">
            <a:extLst>
              <a:ext uri="{FF2B5EF4-FFF2-40B4-BE49-F238E27FC236}">
                <a16:creationId xmlns:a16="http://schemas.microsoft.com/office/drawing/2014/main" id="{23AC1CF6-E394-4A35-A634-F187E005A4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221784" y="4400252"/>
            <a:ext cx="2251562" cy="498496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baseline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9F72BEB0-9B11-4205-B9FC-10E5201C813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221784" y="4917263"/>
            <a:ext cx="2251562" cy="795563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14000"/>
              </a:lnSpc>
              <a:spcBef>
                <a:spcPts val="0"/>
              </a:spcBef>
              <a:buNone/>
              <a:defRPr sz="1400" spc="50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E574CD7-C8A6-4F56-81B4-F72FB22E0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844715" y="3977431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0FC7994-2504-4FF9-81F5-24405FEF0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47565" y="3977431"/>
            <a:ext cx="0" cy="415716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4F63B8-F105-4AC4-889E-C12790C8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AAE30-8A46-485A-BD2B-6ADB1856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59F9D-CDA1-4B51-B521-C243219B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577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48F598-64F2-429E-B3E0-FC31DC90A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49956"/>
            <a:ext cx="10515600" cy="726137"/>
          </a:xfrm>
          <a:prstGeom prst="rect">
            <a:avLst/>
          </a:prstGeom>
        </p:spPr>
        <p:txBody>
          <a:bodyPr anchor="ctr"/>
          <a:lstStyle>
            <a:lvl1pPr algn="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B9DAAC-E781-43E6-913C-893B8D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530240"/>
            <a:ext cx="12192001" cy="889369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1C78864A-44CD-4C12-B023-C16330014B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77759" y="2063838"/>
            <a:ext cx="4626764" cy="42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6D9CE0F4-78C6-4BD6-9C58-FDFC16FF09A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77551" y="2486203"/>
            <a:ext cx="4626293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B499BD94-B24B-4B23-9B87-81DF413EA4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51708" y="2063837"/>
            <a:ext cx="4626763" cy="4223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6BC5A941-8EB4-4D4B-9671-6B8FA6447A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52188" y="2486202"/>
            <a:ext cx="4626293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3392-5868-4F6C-BFCC-ECCB66A3B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975EE-261C-47D3-A9E5-7401C706A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7BB3A-38A2-4A8E-88C2-55FAE758D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54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EC8E4-E66E-43DD-B7F9-77510035AC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7600" y="2921000"/>
            <a:ext cx="4749800" cy="527050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DA549A2-F99E-46CF-BFF2-0F2D5834E10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8200" y="492125"/>
            <a:ext cx="4114800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8E76B184-0041-41D4-948C-64DE4AB097C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97600" y="3429000"/>
            <a:ext cx="4749800" cy="21299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400" cap="none" spc="50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B09CA-52A5-4AB5-AF1F-8A2194181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5B9A3-008F-4631-AAAD-66E8363F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47ADF-979E-4B05-BD10-4C2F2796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61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B3E9C-104B-4460-A48D-0C2C5329B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40431"/>
            <a:ext cx="10515600" cy="726137"/>
          </a:xfrm>
          <a:prstGeom prst="rect">
            <a:avLst/>
          </a:prstGeom>
        </p:spPr>
        <p:txBody>
          <a:bodyPr anchor="ctr"/>
          <a:lstStyle>
            <a:lvl1pPr algn="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6DDC2F-7D33-44CF-9D9F-B342720B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530240"/>
            <a:ext cx="12192000" cy="889369"/>
          </a:xfrm>
          <a:prstGeom prst="rect">
            <a:avLst/>
          </a:prstGeom>
          <a:solidFill>
            <a:schemeClr val="accent6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9A8189FC-92D4-447F-BE75-86F13BA33B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3140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4FDAEC9F-05AF-4D5D-AD2C-537FF767ED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2932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2492CECA-D20C-47AF-A75A-44DFDE74D8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9790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EEF915A4-555A-4718-876D-625A85FAB0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29582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7458D237-AB82-4392-B182-AAF3694FDB1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75874" y="2063838"/>
            <a:ext cx="3515704" cy="4223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b="0" i="0" spc="20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Click to add subtitle here </a:t>
            </a:r>
          </a:p>
        </p:txBody>
      </p:sp>
      <p:sp>
        <p:nvSpPr>
          <p:cNvPr id="27" name="Text Placeholder 17">
            <a:extLst>
              <a:ext uri="{FF2B5EF4-FFF2-40B4-BE49-F238E27FC236}">
                <a16:creationId xmlns:a16="http://schemas.microsoft.com/office/drawing/2014/main" id="{AAA9CCE2-427A-46C0-A79B-0D01E8888EE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75666" y="2523933"/>
            <a:ext cx="3515346" cy="332572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Segoe UI Light" panose="020B0502040204020203" pitchFamily="34" charset="0"/>
              <a:buNone/>
              <a:defRPr sz="1400" spc="50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A30FE-146C-418D-B68F-9EBB829D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CBBE8-05C6-4946-80F5-DE319A6F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839E0-080F-4A5D-99FB-FD1917E7F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23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C65D0-3E91-45C0-BC6C-CC7BFE58B0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74800" y="3429000"/>
            <a:ext cx="3097320" cy="978408"/>
          </a:xfrm>
          <a:prstGeom prst="rect">
            <a:avLst/>
          </a:prstGeom>
        </p:spPr>
        <p:txBody>
          <a:bodyPr anchor="ctr"/>
          <a:lstStyle>
            <a:lvl1pPr algn="l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9651A5D-2C86-4900-A248-8559E39BDAC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2051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D5F84479-AB5A-4587-BAAF-A05E52224B4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35700" y="2854660"/>
            <a:ext cx="4749800" cy="212997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400" cap="none" spc="50" baseline="0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3D8D3253-3A08-4F2F-B6B3-607BBC6B33D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5788241"/>
            <a:ext cx="12192000" cy="10697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B75CEA-DDFB-4C62-B83F-6A0B86FA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25E30-50C5-42DD-911D-36C0E732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88C855-986C-4539-81CE-5421C8EB7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95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8F63EB3-EB79-4150-A7A5-F675662724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237" y="1096375"/>
            <a:ext cx="4045527" cy="1590790"/>
          </a:xfrm>
          <a:prstGeom prst="rect">
            <a:avLst/>
          </a:prstGeom>
        </p:spPr>
        <p:txBody>
          <a:bodyPr anchor="b"/>
          <a:lstStyle>
            <a:lvl1pPr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89D0B50-E879-41B9-9B1B-EBB40605D1B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951274"/>
            <a:ext cx="2743201" cy="4747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B4D3EE7-1F3B-4AAB-A04D-3162C35A1A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07354" y="2910720"/>
            <a:ext cx="4011410" cy="2061261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200000"/>
              </a:lnSpc>
              <a:spcBef>
                <a:spcPts val="0"/>
              </a:spcBef>
              <a:buFont typeface="Segoe UI Light" panose="020B0502040204020203" pitchFamily="34" charset="0"/>
              <a:buNone/>
              <a:defRPr sz="2000" b="0" i="0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2A57A12F-74B8-4CBC-816C-F2AC890D1B9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448800" y="951274"/>
            <a:ext cx="2743200" cy="47475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9A048-F803-428B-9A66-6DE56F4DE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2CDA7-93A6-45DB-9062-E70E51ACB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F08F63-561A-455E-8ED8-20CCE58E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22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ry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38C8EB8A-A968-4E47-AE69-9A01E7717EB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98402" y="598401"/>
            <a:ext cx="9645056" cy="56611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198BF-0DCC-40E9-B9E5-892F3CCF54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9978" y="3443968"/>
            <a:ext cx="6022021" cy="882499"/>
          </a:xfrm>
          <a:prstGeom prst="rect">
            <a:avLst/>
          </a:prstGeom>
          <a:solidFill>
            <a:schemeClr val="accent4">
              <a:alpha val="80000"/>
            </a:schemeClr>
          </a:solidFill>
        </p:spPr>
        <p:txBody>
          <a:bodyPr lIns="1371600" tIns="457200" anchor="ctr" anchorCtr="0"/>
          <a:lstStyle>
            <a:lvl1pPr>
              <a:defRPr sz="3200" cap="all" spc="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FAD04F8B-0B18-4B5F-B3A8-8EEDC439F5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69979" y="4326467"/>
            <a:ext cx="6022021" cy="830414"/>
          </a:xfrm>
          <a:prstGeom prst="rect">
            <a:avLst/>
          </a:prstGeom>
          <a:solidFill>
            <a:schemeClr val="accent4">
              <a:alpha val="80000"/>
            </a:schemeClr>
          </a:solidFill>
        </p:spPr>
        <p:txBody>
          <a:bodyPr lIns="1371600" bIns="365760" anchor="ctr"/>
          <a:lstStyle>
            <a:lvl1pPr marL="0" indent="0" algn="l">
              <a:buNone/>
              <a:defRPr sz="2000" i="0" cap="none" spc="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59307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ly Perform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EE33C-7BB8-4644-AC43-EAFCF071A5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9663" y="498928"/>
            <a:ext cx="9972675" cy="567873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6A6D30-3C9B-4105-8529-1FC3C4799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CE03B-D3BE-49C6-B2A4-0E17803F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B961D-2B84-4E52-A71A-1C55CFFD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7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eas of Grow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AA794-F088-4753-95A0-021064EE6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94166"/>
            <a:ext cx="10515600" cy="567873"/>
          </a:xfrm>
          <a:prstGeom prst="rect">
            <a:avLst/>
          </a:prstGeom>
        </p:spPr>
        <p:txBody>
          <a:bodyPr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C3E83D-2F76-4F03-9EF6-81DED406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99F77-FE1A-4CD5-8B1C-50D8981A1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CA1C4-7C3D-4FAE-B5FC-D235F6D9E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8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8E96375-73CE-4ED7-90B6-293AB27ED0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pc="400" baseline="0"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4E8AED7C-EFC3-4427-AD37-E7AA4AF0C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1181910"/>
            <a:ext cx="12192000" cy="3352227"/>
          </a:xfrm>
          <a:custGeom>
            <a:avLst/>
            <a:gdLst>
              <a:gd name="connsiteX0" fmla="*/ 11721830 w 12192000"/>
              <a:gd name="connsiteY0" fmla="*/ 0 h 3352227"/>
              <a:gd name="connsiteX1" fmla="*/ 12192000 w 12192000"/>
              <a:gd name="connsiteY1" fmla="*/ 0 h 3352227"/>
              <a:gd name="connsiteX2" fmla="*/ 12192000 w 12192000"/>
              <a:gd name="connsiteY2" fmla="*/ 3352227 h 3352227"/>
              <a:gd name="connsiteX3" fmla="*/ 11721830 w 12192000"/>
              <a:gd name="connsiteY3" fmla="*/ 3352227 h 3352227"/>
              <a:gd name="connsiteX4" fmla="*/ 0 w 12192000"/>
              <a:gd name="connsiteY4" fmla="*/ 0 h 3352227"/>
              <a:gd name="connsiteX5" fmla="*/ 5525311 w 12192000"/>
              <a:gd name="connsiteY5" fmla="*/ 0 h 3352227"/>
              <a:gd name="connsiteX6" fmla="*/ 5525311 w 12192000"/>
              <a:gd name="connsiteY6" fmla="*/ 3352227 h 3352227"/>
              <a:gd name="connsiteX7" fmla="*/ 0 w 12192000"/>
              <a:gd name="connsiteY7" fmla="*/ 3352227 h 335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352227">
                <a:moveTo>
                  <a:pt x="11721830" y="0"/>
                </a:moveTo>
                <a:lnTo>
                  <a:pt x="12192000" y="0"/>
                </a:lnTo>
                <a:lnTo>
                  <a:pt x="12192000" y="3352227"/>
                </a:lnTo>
                <a:lnTo>
                  <a:pt x="11721830" y="3352227"/>
                </a:lnTo>
                <a:close/>
                <a:moveTo>
                  <a:pt x="0" y="0"/>
                </a:moveTo>
                <a:lnTo>
                  <a:pt x="5525311" y="0"/>
                </a:lnTo>
                <a:lnTo>
                  <a:pt x="5525311" y="3352227"/>
                </a:lnTo>
                <a:lnTo>
                  <a:pt x="0" y="3352227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85000"/>
            </a:schemeClr>
          </a:solidFill>
        </p:spPr>
        <p:txBody>
          <a:bodyPr lIns="960120" rIns="7315200" anchor="b"/>
          <a:lstStyle>
            <a:lvl1pPr>
              <a:defRPr lang="en-US" sz="3200" cap="all" spc="200" baseline="0" dirty="0"/>
            </a:lvl1pPr>
          </a:lstStyle>
          <a:p>
            <a:pPr marL="0" lvl="0"/>
            <a:r>
              <a:rPr lang="en-US" dirty="0"/>
              <a:t>Click to add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2FF0B66-A4D6-423A-AC8B-48E8CD7DF8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4534137"/>
            <a:ext cx="12192000" cy="1141953"/>
          </a:xfrm>
          <a:custGeom>
            <a:avLst/>
            <a:gdLst>
              <a:gd name="connsiteX0" fmla="*/ 11721830 w 12192000"/>
              <a:gd name="connsiteY0" fmla="*/ 1 h 1141953"/>
              <a:gd name="connsiteX1" fmla="*/ 12192000 w 12192000"/>
              <a:gd name="connsiteY1" fmla="*/ 1 h 1141953"/>
              <a:gd name="connsiteX2" fmla="*/ 12192000 w 12192000"/>
              <a:gd name="connsiteY2" fmla="*/ 1141953 h 1141953"/>
              <a:gd name="connsiteX3" fmla="*/ 11721830 w 12192000"/>
              <a:gd name="connsiteY3" fmla="*/ 1141953 h 1141953"/>
              <a:gd name="connsiteX4" fmla="*/ 0 w 12192000"/>
              <a:gd name="connsiteY4" fmla="*/ 0 h 1141953"/>
              <a:gd name="connsiteX5" fmla="*/ 5525311 w 12192000"/>
              <a:gd name="connsiteY5" fmla="*/ 0 h 1141953"/>
              <a:gd name="connsiteX6" fmla="*/ 5525311 w 12192000"/>
              <a:gd name="connsiteY6" fmla="*/ 1141952 h 1141953"/>
              <a:gd name="connsiteX7" fmla="*/ 0 w 12192000"/>
              <a:gd name="connsiteY7" fmla="*/ 1141952 h 114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141953">
                <a:moveTo>
                  <a:pt x="11721830" y="1"/>
                </a:moveTo>
                <a:lnTo>
                  <a:pt x="12192000" y="1"/>
                </a:lnTo>
                <a:lnTo>
                  <a:pt x="12192000" y="1141953"/>
                </a:lnTo>
                <a:lnTo>
                  <a:pt x="11721830" y="1141953"/>
                </a:lnTo>
                <a:close/>
                <a:moveTo>
                  <a:pt x="0" y="0"/>
                </a:moveTo>
                <a:lnTo>
                  <a:pt x="5525311" y="0"/>
                </a:lnTo>
                <a:lnTo>
                  <a:pt x="5525311" y="1141952"/>
                </a:lnTo>
                <a:lnTo>
                  <a:pt x="0" y="1141952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85000"/>
            </a:schemeClr>
          </a:solidFill>
        </p:spPr>
        <p:txBody>
          <a:bodyPr lIns="960120" tIns="137160" rIns="6400800" anchor="t"/>
          <a:lstStyle>
            <a:lvl1pPr marL="0" indent="0">
              <a:buNone/>
              <a:defRPr lang="en-US" sz="2000" b="0" i="0" spc="200" baseline="0" dirty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marL="228600" lvl="0" indent="-228600"/>
            <a:r>
              <a:rPr lang="en-US" dirty="0"/>
              <a:t>Click to add name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52883E-0EA3-4DCA-BB78-AD84BBE5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860F9-7B15-486D-B68B-1D5E02F61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B89DE-8ADC-4391-8EAF-C713EA69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6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886F38-E337-4504-BF25-D65176023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93D2BF-453A-45BE-9E29-EC3F8D9F55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9846" y="1487527"/>
            <a:ext cx="2581554" cy="1325563"/>
          </a:xfrm>
          <a:prstGeom prst="rect">
            <a:avLst/>
          </a:prstGeom>
        </p:spPr>
        <p:txBody>
          <a:bodyPr anchor="b"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1" name="Picture Placeholder 9">
            <a:extLst>
              <a:ext uri="{FF2B5EF4-FFF2-40B4-BE49-F238E27FC236}">
                <a16:creationId xmlns:a16="http://schemas.microsoft.com/office/drawing/2014/main" id="{C47B8159-559E-42C4-AA5B-7642DE42745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4793630" y="677419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2" name="Text Placeholder 17">
            <a:extLst>
              <a:ext uri="{FF2B5EF4-FFF2-40B4-BE49-F238E27FC236}">
                <a16:creationId xmlns:a16="http://schemas.microsoft.com/office/drawing/2014/main" id="{9E9FA76D-767D-4F48-9238-F384F4D4169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93628" y="2299842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3" name="Text Placeholder 17">
            <a:extLst>
              <a:ext uri="{FF2B5EF4-FFF2-40B4-BE49-F238E27FC236}">
                <a16:creationId xmlns:a16="http://schemas.microsoft.com/office/drawing/2014/main" id="{40F2B787-B1D2-493C-ABA2-D6E69C4800D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93628" y="2774990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4" name="Picture Placeholder 9">
            <a:extLst>
              <a:ext uri="{FF2B5EF4-FFF2-40B4-BE49-F238E27FC236}">
                <a16:creationId xmlns:a16="http://schemas.microsoft.com/office/drawing/2014/main" id="{7FCC4980-412C-49F7-BF30-8693DD9EAC0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431774" y="677419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5" name="Text Placeholder 17">
            <a:extLst>
              <a:ext uri="{FF2B5EF4-FFF2-40B4-BE49-F238E27FC236}">
                <a16:creationId xmlns:a16="http://schemas.microsoft.com/office/drawing/2014/main" id="{B9BD60DD-95CB-47D1-9C2F-5ACD3882066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31772" y="2299842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6" name="Text Placeholder 17">
            <a:extLst>
              <a:ext uri="{FF2B5EF4-FFF2-40B4-BE49-F238E27FC236}">
                <a16:creationId xmlns:a16="http://schemas.microsoft.com/office/drawing/2014/main" id="{19FF93B2-766D-4558-94BE-49F215C0FF7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31772" y="2774990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7" name="Picture Placeholder 9">
            <a:extLst>
              <a:ext uri="{FF2B5EF4-FFF2-40B4-BE49-F238E27FC236}">
                <a16:creationId xmlns:a16="http://schemas.microsoft.com/office/drawing/2014/main" id="{F16F9FCC-4EE2-4D18-8257-694E9C80F54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4793630" y="3250138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8" name="Text Placeholder 17">
            <a:extLst>
              <a:ext uri="{FF2B5EF4-FFF2-40B4-BE49-F238E27FC236}">
                <a16:creationId xmlns:a16="http://schemas.microsoft.com/office/drawing/2014/main" id="{F434B9BC-2EC7-4433-BAA8-039EB5BED5C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93628" y="4872561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59" name="Text Placeholder 17">
            <a:extLst>
              <a:ext uri="{FF2B5EF4-FFF2-40B4-BE49-F238E27FC236}">
                <a16:creationId xmlns:a16="http://schemas.microsoft.com/office/drawing/2014/main" id="{6F08FB05-53FB-4C19-A35C-592C4DFDFF4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793628" y="5347709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60" name="Picture Placeholder 9">
            <a:extLst>
              <a:ext uri="{FF2B5EF4-FFF2-40B4-BE49-F238E27FC236}">
                <a16:creationId xmlns:a16="http://schemas.microsoft.com/office/drawing/2014/main" id="{9589D7D2-07DF-415C-A139-E911869A1BC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431774" y="3250138"/>
            <a:ext cx="2357652" cy="1622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1" name="Text Placeholder 17">
            <a:extLst>
              <a:ext uri="{FF2B5EF4-FFF2-40B4-BE49-F238E27FC236}">
                <a16:creationId xmlns:a16="http://schemas.microsoft.com/office/drawing/2014/main" id="{E622F2E3-2C07-4ABC-A803-40361BBB738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431772" y="4872561"/>
            <a:ext cx="2357652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62" name="Text Placeholder 17">
            <a:extLst>
              <a:ext uri="{FF2B5EF4-FFF2-40B4-BE49-F238E27FC236}">
                <a16:creationId xmlns:a16="http://schemas.microsoft.com/office/drawing/2014/main" id="{B505FD93-2404-46B6-9EE0-9CABFC5233E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31772" y="5347709"/>
            <a:ext cx="2357652" cy="4751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 i="0" cap="none" spc="200" baseline="0"/>
            </a:lvl1pPr>
          </a:lstStyle>
          <a:p>
            <a:pPr lvl="0"/>
            <a:r>
              <a:rPr lang="en-US" dirty="0"/>
              <a:t>Click to title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1FF20-37AD-4448-896C-C37172D1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AF771-F500-4564-96BB-2AC1F13F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4F218-0E34-408C-AB25-76184E9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5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886F38-E337-4504-BF25-D65176023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274260"/>
            <a:ext cx="12192000" cy="258373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116A5-69B8-43BF-B141-AC2A4B6CEB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6217" y="1207697"/>
            <a:ext cx="2970156" cy="1622912"/>
          </a:xfrm>
          <a:prstGeom prst="rect">
            <a:avLst/>
          </a:prstGeom>
        </p:spPr>
        <p:txBody>
          <a:bodyPr anchor="b"/>
          <a:lstStyle>
            <a:lvl1pPr algn="ctr">
              <a:defRPr sz="3200" cap="all" spc="200" baseline="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D283EBF-8FBA-4A7A-9DCE-23E0BF7F6AA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780553" y="1153717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8D76D02-A6E3-446F-B85B-CAD9ED06415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51733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90954B1A-CAD7-4645-A1B3-1A5EFD54C97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51733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8" name="Picture Placeholder 9">
            <a:extLst>
              <a:ext uri="{FF2B5EF4-FFF2-40B4-BE49-F238E27FC236}">
                <a16:creationId xmlns:a16="http://schemas.microsoft.com/office/drawing/2014/main" id="{D517EAC0-89E0-4247-B048-92F65C868A7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5891925" y="1153717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7F5710E0-5399-4C8A-9D92-390195CB6F2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63105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2" name="Text Placeholder 17">
            <a:extLst>
              <a:ext uri="{FF2B5EF4-FFF2-40B4-BE49-F238E27FC236}">
                <a16:creationId xmlns:a16="http://schemas.microsoft.com/office/drawing/2014/main" id="{019883F1-27DD-46A1-AD71-3AE14256007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63105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9" name="Picture Placeholder 9">
            <a:extLst>
              <a:ext uri="{FF2B5EF4-FFF2-40B4-BE49-F238E27FC236}">
                <a16:creationId xmlns:a16="http://schemas.microsoft.com/office/drawing/2014/main" id="{7847BEB8-AC95-445E-AFB4-34B7658BB992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8003297" y="1153717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Text Placeholder 17">
            <a:extLst>
              <a:ext uri="{FF2B5EF4-FFF2-40B4-BE49-F238E27FC236}">
                <a16:creationId xmlns:a16="http://schemas.microsoft.com/office/drawing/2014/main" id="{82B5CAB5-1932-4DC0-BBBD-8ABA7C5D5DE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74476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E248F87C-2911-41CB-A4BD-6ECD4E13B8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674476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7" name="Picture Placeholder 9">
            <a:extLst>
              <a:ext uri="{FF2B5EF4-FFF2-40B4-BE49-F238E27FC236}">
                <a16:creationId xmlns:a16="http://schemas.microsoft.com/office/drawing/2014/main" id="{7B6B3681-1E21-44DA-AADA-F5E638A87423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10114667" y="1153717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3" name="Text Placeholder 17">
            <a:extLst>
              <a:ext uri="{FF2B5EF4-FFF2-40B4-BE49-F238E27FC236}">
                <a16:creationId xmlns:a16="http://schemas.microsoft.com/office/drawing/2014/main" id="{2D88AD4B-15C6-42C2-B9A5-BD645DA67D7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785846" y="2299842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4" name="Text Placeholder 17">
            <a:extLst>
              <a:ext uri="{FF2B5EF4-FFF2-40B4-BE49-F238E27FC236}">
                <a16:creationId xmlns:a16="http://schemas.microsoft.com/office/drawing/2014/main" id="{D79E337C-DD94-4BC6-9F28-69AC04CD2B3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785846" y="2774991"/>
            <a:ext cx="2069690" cy="6721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0" name="Picture Placeholder 9">
            <a:extLst>
              <a:ext uri="{FF2B5EF4-FFF2-40B4-BE49-F238E27FC236}">
                <a16:creationId xmlns:a16="http://schemas.microsoft.com/office/drawing/2014/main" id="{B50A84FF-F66B-4AB8-837C-E3025F19E9C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780553" y="3614936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540D9937-87C5-40B3-86E6-F1CBFCA40C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51733" y="4767397"/>
            <a:ext cx="2069691" cy="47640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C81570DE-3568-4F16-9DF8-269B29DDE60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51733" y="5242840"/>
            <a:ext cx="2069691" cy="69719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1" name="Picture Placeholder 9">
            <a:extLst>
              <a:ext uri="{FF2B5EF4-FFF2-40B4-BE49-F238E27FC236}">
                <a16:creationId xmlns:a16="http://schemas.microsoft.com/office/drawing/2014/main" id="{41C26642-ECFF-4F11-B242-BBBA5D672DA0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5891925" y="3614936"/>
            <a:ext cx="1412050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5E4E35F3-EC7A-489D-985F-0CA9F0402B0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63105" y="4768651"/>
            <a:ext cx="2069691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55AFBE6C-8E28-48EC-8798-5E463B8E47E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563105" y="5243800"/>
            <a:ext cx="2069691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2" name="Picture Placeholder 9">
            <a:extLst>
              <a:ext uri="{FF2B5EF4-FFF2-40B4-BE49-F238E27FC236}">
                <a16:creationId xmlns:a16="http://schemas.microsoft.com/office/drawing/2014/main" id="{BCC40003-8966-4A03-9C79-EB95966FFE0C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8003297" y="3614936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023FE51B-CC62-42E7-BCF7-123DB0B9244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74476" y="4768651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3CA6C07A-2E37-4897-AF99-5152B241E38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674476" y="5243800"/>
            <a:ext cx="2069690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8" name="Picture Placeholder 9">
            <a:extLst>
              <a:ext uri="{FF2B5EF4-FFF2-40B4-BE49-F238E27FC236}">
                <a16:creationId xmlns:a16="http://schemas.microsoft.com/office/drawing/2014/main" id="{026B0125-C5D1-4397-BA37-9D1FCB7DA71E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10114667" y="3614936"/>
            <a:ext cx="1412049" cy="11472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5" name="Text Placeholder 17">
            <a:extLst>
              <a:ext uri="{FF2B5EF4-FFF2-40B4-BE49-F238E27FC236}">
                <a16:creationId xmlns:a16="http://schemas.microsoft.com/office/drawing/2014/main" id="{A57BE95A-45E1-4F78-9162-0D9005657D7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785846" y="4768651"/>
            <a:ext cx="2069690" cy="47514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2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6" name="Text Placeholder 17">
            <a:extLst>
              <a:ext uri="{FF2B5EF4-FFF2-40B4-BE49-F238E27FC236}">
                <a16:creationId xmlns:a16="http://schemas.microsoft.com/office/drawing/2014/main" id="{EF2F2B86-E2A2-406A-9EED-2FBD6601798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785846" y="5243800"/>
            <a:ext cx="2069690" cy="69536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100" b="0" i="0" cap="none" spc="200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1FF20-37AD-4448-896C-C37172D1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AF771-F500-4564-96BB-2AC1F13F9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4F218-0E34-408C-AB25-76184E9A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B4E19-B10C-43FA-AB4B-5D0396BD6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552B-0CAD-4920-B258-233A9F86D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83FFB-15A3-4B11-A130-4565577A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0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63" r:id="rId8"/>
    <p:sldLayoutId id="2147483656" r:id="rId9"/>
    <p:sldLayoutId id="2147483657" r:id="rId10"/>
    <p:sldLayoutId id="2147483664" r:id="rId11"/>
    <p:sldLayoutId id="2147483658" r:id="rId12"/>
    <p:sldLayoutId id="2147483659" r:id="rId13"/>
    <p:sldLayoutId id="2147483660" r:id="rId14"/>
    <p:sldLayoutId id="2147483661" r:id="rId15"/>
    <p:sldLayoutId id="2147483681" r:id="rId16"/>
    <p:sldLayoutId id="2147483682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B4E19-B10C-43FA-AB4B-5D0396BD6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552B-0CAD-4920-B258-233A9F86D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83FFB-15A3-4B11-A130-4565577A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1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729D4-A164-47A3-830D-E792BCE699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5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reathe.ersjournals.com/content/16/3/200069" TargetMode="External"/><Relationship Id="rId2" Type="http://schemas.openxmlformats.org/officeDocument/2006/relationships/hyperlink" Target="https://www.mdcalc.com/pulmonary-embolism-severity-index-pesi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date.com/contents/image/print?imageKey=HEME%2F112756~CARD%2F76992~EM%2F73326&amp;topicKey=CARD%2F1031&amp;source=see_link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medicalstaff.fraserhealth.ca/getattachment/Departments/Strips/Hospitalists/Orientation-(1)/Order-Sets-Clinical-Tools/Management-Guidelines-LM-v10-2-2015-03.pdf.aspx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D64C50-A740-468A-8AB6-F949358D8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486" y="1164377"/>
            <a:ext cx="6918925" cy="2862225"/>
          </a:xfrm>
        </p:spPr>
        <p:txBody>
          <a:bodyPr/>
          <a:lstStyle/>
          <a:p>
            <a:r>
              <a:rPr lang="en-US" cap="small" dirty="0"/>
              <a:t>Cancer-associated Thrombosis for Oncology Clinicians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F94A06-38B8-4C8F-ABF0-FB763704D0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636" y="5568698"/>
            <a:ext cx="5278514" cy="61814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Adrian Yee, MD, FRCPC, MET</a:t>
            </a:r>
          </a:p>
          <a:p>
            <a:r>
              <a:rPr lang="en-US" dirty="0">
                <a:solidFill>
                  <a:schemeClr val="tx1"/>
                </a:solidFill>
              </a:rPr>
              <a:t>Hematologist, Victoria BC</a:t>
            </a:r>
          </a:p>
        </p:txBody>
      </p:sp>
      <p:pic>
        <p:nvPicPr>
          <p:cNvPr id="7" name="Picture Placeholder 6" descr="A picture containing sandy, distance">
            <a:extLst>
              <a:ext uri="{FF2B5EF4-FFF2-40B4-BE49-F238E27FC236}">
                <a16:creationId xmlns:a16="http://schemas.microsoft.com/office/drawing/2014/main" id="{5A492D51-4DBA-40BC-82AA-A33BD0D3F74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43875" y="947737"/>
            <a:ext cx="4048124" cy="4962525"/>
          </a:xfr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106CDEB7-77E8-4351-9B76-07896E731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96075" y="0"/>
            <a:ext cx="2895600" cy="685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69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>
            <a:extLst>
              <a:ext uri="{FF2B5EF4-FFF2-40B4-BE49-F238E27FC236}">
                <a16:creationId xmlns:a16="http://schemas.microsoft.com/office/drawing/2014/main" id="{C40D3CB1-60FB-44E7-A807-4460AFAD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431"/>
            <a:ext cx="10515600" cy="72613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DVT Prophylaxis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6EAAA-7889-4E5F-90FD-F5C5492D37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1948" y="1787619"/>
            <a:ext cx="3515704" cy="422365"/>
          </a:xfrm>
        </p:spPr>
        <p:txBody>
          <a:bodyPr>
            <a:normAutofit fontScale="40000" lnSpcReduction="20000"/>
          </a:bodyPr>
          <a:lstStyle/>
          <a:p>
            <a:r>
              <a:rPr lang="en-US" sz="4400" dirty="0"/>
              <a:t>Prolonged immobilization</a:t>
            </a:r>
          </a:p>
          <a:p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553A94B-692D-4746-9FFA-FAD2FF8238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2932" y="2523933"/>
            <a:ext cx="3515346" cy="3325723"/>
          </a:xfrm>
        </p:spPr>
        <p:txBody>
          <a:bodyPr/>
          <a:lstStyle/>
          <a:p>
            <a:r>
              <a:rPr lang="en-US" sz="1800" dirty="0"/>
              <a:t>DVT prophylaxis until mobilized well. 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766ABB5-79A8-4DFF-B3E4-6E4F29D794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38148" y="1666594"/>
            <a:ext cx="3515704" cy="422365"/>
          </a:xfrm>
        </p:spPr>
        <p:txBody>
          <a:bodyPr/>
          <a:lstStyle/>
          <a:p>
            <a:r>
              <a:rPr lang="en-US" dirty="0"/>
              <a:t>Post-abdominal surgery for cancer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4333FF0-B429-4B2E-9910-AAF06DC5C72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29582" y="2523933"/>
            <a:ext cx="3632890" cy="3325723"/>
          </a:xfrm>
        </p:spPr>
        <p:txBody>
          <a:bodyPr/>
          <a:lstStyle/>
          <a:p>
            <a:r>
              <a:rPr lang="en-US" sz="1800" dirty="0" err="1"/>
              <a:t>Dalteparin</a:t>
            </a:r>
            <a:r>
              <a:rPr lang="en-US" sz="1800" dirty="0"/>
              <a:t> 5000 units once a day for 10 days for abdominal or pelvic cancer surgery.</a:t>
            </a:r>
          </a:p>
          <a:p>
            <a:endParaRPr lang="en-US" sz="1800" dirty="0"/>
          </a:p>
          <a:p>
            <a:r>
              <a:rPr lang="en-US" sz="1800" dirty="0"/>
              <a:t>For patients with previous VTE history, anesthesia lasting longer than 2 hours and/or bed rest lasting 4 days or longer following surgery:  up to 28 days</a:t>
            </a:r>
            <a:r>
              <a:rPr lang="en-US" dirty="0"/>
              <a:t>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299EAE95-5B3F-4A21-B580-4AF9E642AA7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53400" y="1681441"/>
            <a:ext cx="3515704" cy="422365"/>
          </a:xfrm>
        </p:spPr>
        <p:txBody>
          <a:bodyPr/>
          <a:lstStyle/>
          <a:p>
            <a:r>
              <a:rPr lang="en-US" dirty="0"/>
              <a:t>Ambulatory Patients with Cancer​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9533EAD8-15C8-4D9C-8F69-670982F5239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93722" y="2415169"/>
            <a:ext cx="3515346" cy="3325723"/>
          </a:xfrm>
        </p:spPr>
        <p:txBody>
          <a:bodyPr/>
          <a:lstStyle/>
          <a:p>
            <a:r>
              <a:rPr lang="en-US" sz="1800" dirty="0"/>
              <a:t>Routine prophylaxis is NOT recommended</a:t>
            </a: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2D5940-3155-4A42-AFCA-EDE4AE5319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2AE5A9-C9EE-4D23-9586-528203CA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15162-EA7B-4AF6-9C08-B145E8FA8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91729D4-A164-47A3-830D-E792BCE699E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75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0D9A7-0258-432D-88AD-2ADBC74A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043ED-72E8-4B7C-845B-4F64A8F55BC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4967" y="1582088"/>
            <a:ext cx="10515600" cy="33257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78-year-old patient has stage 4A Follicular lymphoma grade 2 and completed 6 cycles of </a:t>
            </a:r>
            <a:r>
              <a:rPr lang="en-US" sz="2400" dirty="0" err="1"/>
              <a:t>Bendamustine</a:t>
            </a:r>
            <a:r>
              <a:rPr lang="en-US" sz="2400" dirty="0"/>
              <a:t> and Rituximab.  Post-chemotherapy CT shows subsegmental Pulmonary Embolism. No recent surgery or any bleeding history.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patient does not have any symptoms.  No chest pain, dyspnea or palpitations.  No lower extremity symptoms.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Recent CBC differential:  Hemoglobin 120, WBC 3.1.  Neutrophil 1.3, Platelet 170,  LFT are normal.  GFR 70.</a:t>
            </a:r>
          </a:p>
          <a:p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C94349A-8B40-41F5-90DC-801A60F8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722B3AC-1563-4476-8D6D-2C8F2E5D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79F66F9-8642-48EC-A71E-C4B34928A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46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9F831-0360-40F5-9363-D270FDED6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Anticoagulation or Surveillance:  that is the question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4C3F2-6B4D-4F3F-930D-0D785CCB4AB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3615" y="1592442"/>
            <a:ext cx="9703655" cy="193697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Incidental PE is a frequent finding (3.6% of oncological CT Scans).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Optimal management has not been addressed in clinical trials.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embolic load is lower than in symptomatic 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consensus is to </a:t>
            </a:r>
            <a:r>
              <a:rPr lang="en-US" sz="2400" dirty="0" err="1"/>
              <a:t>anticoagulate</a:t>
            </a:r>
            <a:r>
              <a:rPr lang="en-US" sz="2400" dirty="0"/>
              <a:t> unless it is contraindicated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0504A8C-D61F-4FB5-B896-2A8B546F4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BDF87C1-96F4-43C2-8652-76074B1E7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D9A7D4F-0712-40B3-AEC4-1BE5A437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34A0995A-2487-4077-A46B-6D3FBCBB83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318935"/>
              </p:ext>
            </p:extLst>
          </p:nvPr>
        </p:nvGraphicFramePr>
        <p:xfrm>
          <a:off x="730327" y="4838386"/>
          <a:ext cx="8128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8341010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871877402"/>
                    </a:ext>
                  </a:extLst>
                </a:gridCol>
              </a:tblGrid>
              <a:tr h="14555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Optimal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307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Cancer-associated incidental 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At least 6 months and beyond for the duration of active disease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0974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CE6E50D-F526-40E5-B552-4FEA783D3E76}"/>
              </a:ext>
            </a:extLst>
          </p:cNvPr>
          <p:cNvSpPr txBox="1"/>
          <p:nvPr/>
        </p:nvSpPr>
        <p:spPr>
          <a:xfrm>
            <a:off x="8153400" y="5935666"/>
            <a:ext cx="60974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1200" b="0" i="0" dirty="0" err="1">
                <a:solidFill>
                  <a:srgbClr val="000000"/>
                </a:solidFill>
                <a:effectLst/>
                <a:latin typeface="Helvetica Neue"/>
              </a:rPr>
              <a:t>Frederikus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Helvetica Neue"/>
              </a:rPr>
              <a:t> A. 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Helvetica Neue"/>
              </a:rPr>
              <a:t>Klok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Helvetica Neue"/>
              </a:rPr>
              <a:t>, Menno V. Huisman</a:t>
            </a:r>
          </a:p>
          <a:p>
            <a:pPr algn="l" fontAlgn="base"/>
            <a:r>
              <a:rPr lang="en-US" sz="1200" b="0" i="0" dirty="0">
                <a:solidFill>
                  <a:srgbClr val="000000"/>
                </a:solidFill>
                <a:effectLst/>
                <a:latin typeface="Helvetica Neue"/>
              </a:rPr>
              <a:t>European Respiratory Journal Jun 2017, 49 (6) 1700275;</a:t>
            </a:r>
          </a:p>
        </p:txBody>
      </p:sp>
    </p:spTree>
    <p:extLst>
      <p:ext uri="{BB962C8B-B14F-4D97-AF65-F5344CB8AC3E}">
        <p14:creationId xmlns:p14="http://schemas.microsoft.com/office/powerpoint/2010/main" val="1582514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EA210-6BD3-4306-9801-3C5720AB4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 Selection of Anticoagulant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D582C-DFD7-4E61-AEE7-D9BD0D2190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4F6E37-3FA8-401B-AB65-74485431FCC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2932" y="2523933"/>
            <a:ext cx="10788806" cy="3325723"/>
          </a:xfrm>
        </p:spPr>
        <p:txBody>
          <a:bodyPr/>
          <a:lstStyle/>
          <a:p>
            <a:r>
              <a:rPr lang="en-US" sz="2400" dirty="0"/>
              <a:t>69-years-old patients with metastatic colon cancer and on Capecitabine.  He has type 2 diabetes and hypertension</a:t>
            </a:r>
          </a:p>
          <a:p>
            <a:r>
              <a:rPr lang="en-US" sz="2400" dirty="0"/>
              <a:t>He has worsening shortness of breath and pleuritic chest pain</a:t>
            </a:r>
          </a:p>
          <a:p>
            <a:r>
              <a:rPr lang="en-US" sz="2400" dirty="0"/>
              <a:t>On examination, he is stable.  Chest examination is normal.  Cardiac examination is normal</a:t>
            </a:r>
          </a:p>
          <a:p>
            <a:r>
              <a:rPr lang="en-US" sz="2400" dirty="0"/>
              <a:t>Had an urgent Spiral CT – bilateral Pulmonary Embolism. </a:t>
            </a:r>
          </a:p>
          <a:p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666490B-649E-48D2-ACCB-48A1A0AE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3FE14BA-A447-4DE1-A7D9-C1A3D4B33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1F653A4-DADB-46A4-86D1-4262047B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05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024D-C12C-441D-B8C5-ACBF11EBC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In-Patient versus Outpatient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EBEA4C-A936-4F8B-8C34-B0A7598819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58049" y="1791626"/>
            <a:ext cx="6618623" cy="4223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Stratify Patients into High risk versus Low risk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4254A4-5734-4D8B-B9F0-3A7EEA8CE8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3743" y="2183204"/>
            <a:ext cx="9900208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Using PESI score:  </a:t>
            </a:r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Pulmonary Embolism Severity Index (PESI) – </a:t>
            </a:r>
            <a:r>
              <a:rPr lang="en-US" sz="20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MDCalc</a:t>
            </a:r>
            <a:endParaRPr lang="en-US" sz="2000" dirty="0"/>
          </a:p>
          <a:p>
            <a:r>
              <a:rPr lang="en-US" sz="2000" dirty="0"/>
              <a:t>Age over 65, Male, History of Cancer, Heart Failure, Chronic Lung Disease, HR over 110, Systolic BP less than 100, RR over 30, Temperature under 36C, altered mental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Social and Contextual situation should be taken into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Very low or low risk:  recommend outpatient treatment</a:t>
            </a:r>
          </a:p>
          <a:p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DAE4FCD-AD12-4FE5-B31E-EA39C1573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B5504FD-4759-46B9-97EF-E2A3A0B3B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2B957B1-159A-435E-9ECC-6C062BB8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14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BFF891-6484-40AC-84DA-83F3459FDBF5}"/>
              </a:ext>
            </a:extLst>
          </p:cNvPr>
          <p:cNvSpPr txBox="1"/>
          <p:nvPr/>
        </p:nvSpPr>
        <p:spPr>
          <a:xfrm>
            <a:off x="6108154" y="5437807"/>
            <a:ext cx="60974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Outpatient treatment of pulmonary embolism | European Respiratory Society (ersjournals.com)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33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69C64-9E65-4F09-9705-92EFF7E6C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Which Anticoagulant?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5A359-A46A-4F84-A320-2BDE0C6C4F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Dalteparin</a:t>
            </a:r>
            <a:r>
              <a:rPr lang="en-US" dirty="0"/>
              <a:t>/Enoxaparin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8846C-C8AF-486D-B783-E3C31CCDBA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2126" y="2535401"/>
            <a:ext cx="5350467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Supported by multiple RCTs (CLOT trial)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Reduce risk of recurrence by 17% compared to Warfarin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Daily injection.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Cost:  $20 to $50 per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Covered by Pharmacare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852380-A516-4611-89C4-FDDDC35A9B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466496" y="2059573"/>
            <a:ext cx="3515704" cy="422365"/>
          </a:xfrm>
        </p:spPr>
        <p:txBody>
          <a:bodyPr/>
          <a:lstStyle/>
          <a:p>
            <a:r>
              <a:rPr lang="en-US" dirty="0"/>
              <a:t>DOAC	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4B35F03-BE59-491F-973A-C586037CD6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89409" y="2535402"/>
            <a:ext cx="5104574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Supported by Multiple RCTs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Equivalent to LWMH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Cost is lower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Covered by Pharmacare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High risk of bleeding for patients with luminal disease or had recent surgery.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D7D2A9D-CABA-4963-9725-64E07F27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CC441BA-DF57-4D42-860E-23BA2026A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BD7743A-6607-47C0-BE9C-E98C71E1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787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C81FB-7F15-4B99-8E73-2F4B19E0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about Warfarin?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EBB83-7340-461C-BCB8-175678D3B3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2252" y="1963988"/>
            <a:ext cx="3515704" cy="422365"/>
          </a:xfrm>
        </p:spPr>
        <p:txBody>
          <a:bodyPr/>
          <a:lstStyle/>
          <a:p>
            <a:r>
              <a:rPr lang="en-US" dirty="0"/>
              <a:t>In exceptional contexts: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B4AD2-43A8-404E-B189-7A5D84D132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62252" y="2486203"/>
            <a:ext cx="7148462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Chronic kidney disease (GFR under 25).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Controversial:  patient’s weight is over 120 kg.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Patient’s desire.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Careful titration </a:t>
            </a:r>
            <a:r>
              <a:rPr lang="en-US" sz="2400" dirty="0"/>
              <a:t>during chemotherapy.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3133240-4443-4194-BE8F-BF8271135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035CDE0-2F3B-4652-A99F-769375C25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705A4-89BE-4684-ADE1-75067DDF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700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A8820-8F04-4225-B4EF-E976DF877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Duration of Therapy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5B51A-8EA9-40BB-A16B-247FEFCD55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2896" y="1725990"/>
            <a:ext cx="3515704" cy="42236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Chronic Malignancy</a:t>
            </a:r>
            <a:r>
              <a:rPr lang="en-US" sz="2800" dirty="0"/>
              <a:t>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F088F-79A9-4C50-9BCD-8E818E5116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9462" y="2671205"/>
            <a:ext cx="6144426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Long term anticoagulation unless patients develop bleeding or are at high risk of bleeding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Continue until the transition to symptomatic care alone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C1DEFF6-A664-4DE4-A123-9B89D5A2F23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3888" y="1807704"/>
            <a:ext cx="4123975" cy="42236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Curative Malignancy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4124B9C-EA85-4A36-8AA1-09D4C860B0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23888" y="2483198"/>
            <a:ext cx="5840956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Continue until 3 months after the last cycle of chemotherapy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Counsel patient on the risk and symptoms of VTE recurrence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During high-risk period such as prolonged immobilization/surgery, we recommend DVT prophylaxis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2C68389-6B5F-41A1-9D17-9BF936206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E4E9037-DE57-419A-857F-98964F69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707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1FD2-1493-4114-9AC6-9876F15E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Case 2:  Tackling Drug Interaction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7D2AB-6854-4CE7-85D2-2B4BCA703C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4208" y="1905860"/>
            <a:ext cx="10387318" cy="4080677"/>
          </a:xfrm>
        </p:spPr>
        <p:txBody>
          <a:bodyPr/>
          <a:lstStyle/>
          <a:p>
            <a:r>
              <a:rPr lang="en-US" sz="2400" dirty="0"/>
              <a:t>75-years-old patient with metastatic prostate cancer and is on Apalutamide.  </a:t>
            </a:r>
          </a:p>
          <a:p>
            <a:r>
              <a:rPr lang="en-US" sz="2400" dirty="0"/>
              <a:t>He now has swelling and pain in the left leg.</a:t>
            </a:r>
          </a:p>
          <a:p>
            <a:r>
              <a:rPr lang="en-US" sz="2400" dirty="0"/>
              <a:t>Ultrasound Doppler shows left proximal DVT</a:t>
            </a:r>
          </a:p>
          <a:p>
            <a:r>
              <a:rPr lang="en-US" sz="2400" dirty="0"/>
              <a:t>Blood counts hemoglobin 110, WBC 2.5, Neutrophils 1.8 and Platelet 150.  Creatinine 70.</a:t>
            </a:r>
          </a:p>
          <a:p>
            <a:r>
              <a:rPr lang="en-US" sz="1800" i="1" dirty="0"/>
              <a:t>What is your plan?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664B481-D853-44B9-BEB5-A469E475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1DFE370-1838-4F06-9F19-CAF7440A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83D53F1-0F49-4E3B-9A97-403266246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013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545D5-D325-4446-9BAC-779D4B00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Apalutamide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B01A4-16EB-4484-9106-A1B460B3CF4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484" y="1766138"/>
            <a:ext cx="8464515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Strong inducer of CYP3A4 and CYP2C19 and a weak inducer of CYP2C9 and P-glycoprotein.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 dual-inducer of CYP3A4 and P-glycoprotein  increase effect of Apixaban and Rivaroxaban.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P-glycoprotein inducers can reduce the effects of Dabigatran and </a:t>
            </a:r>
            <a:r>
              <a:rPr lang="en-US" sz="2400" dirty="0" err="1"/>
              <a:t>Edoxaban</a:t>
            </a:r>
            <a:r>
              <a:rPr lang="en-US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Safest:  low molecular weight heparin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Second choice:  </a:t>
            </a:r>
            <a:r>
              <a:rPr lang="en-US" sz="2400" dirty="0" err="1"/>
              <a:t>Edoxaban</a:t>
            </a:r>
            <a:endParaRPr lang="en-US" sz="2400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B5CAB7B-0120-4B35-9CB7-42593D88E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86B8B8E-B1EE-4B07-B762-0C663993F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627AF44-6BE4-42D5-9333-D7E684C29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8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F3F083B8-4B95-4C15-B710-4BC526A2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580" y="942423"/>
            <a:ext cx="4694420" cy="112439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38E3964-EE54-4BDC-A0A3-DC7D197FFB5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7732" y="2329867"/>
            <a:ext cx="6938681" cy="3156533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Identify risk factors and mitigate the risks.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Develop a management approach.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</a:rPr>
              <a:t>Develop an individualized management plan for patients in rural and remote regions.</a:t>
            </a:r>
            <a:endParaRPr lang="en-US" sz="2400" b="0" i="0" dirty="0">
              <a:solidFill>
                <a:schemeClr val="tx1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5C08D0-D6EE-4AF3-849A-12E064512A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CBF0FB-0046-4D3C-AC29-2382CF05B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pic>
        <p:nvPicPr>
          <p:cNvPr id="37" name="Picture Placeholder 36" descr="A picture containing outdoor, tall, plant, grass, beach">
            <a:extLst>
              <a:ext uri="{FF2B5EF4-FFF2-40B4-BE49-F238E27FC236}">
                <a16:creationId xmlns:a16="http://schemas.microsoft.com/office/drawing/2014/main" id="{1573DF6C-A3E4-4821-B550-4A14F71D3AA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8976" y="136525"/>
            <a:ext cx="3598052" cy="3258105"/>
          </a:xfrm>
        </p:spPr>
      </p:pic>
      <p:pic>
        <p:nvPicPr>
          <p:cNvPr id="31" name="Picture Placeholder 30" descr="A close-up of an anemone">
            <a:extLst>
              <a:ext uri="{FF2B5EF4-FFF2-40B4-BE49-F238E27FC236}">
                <a16:creationId xmlns:a16="http://schemas.microsoft.com/office/drawing/2014/main" id="{8B396EA2-87A9-49C1-BCCC-F8C1867D92A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8976" y="3463371"/>
            <a:ext cx="3598052" cy="325810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FE626F-057D-4E99-A748-F977659F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91729D4-A164-47A3-830D-E792BCE699E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42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AE878-E676-41A1-9357-A6A5000DD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5275"/>
            <a:ext cx="10515600" cy="72613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Checking Drug Interaction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5DB06-722A-4C06-89B9-A293BAE355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Cautions: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75ADE-C8E8-43F4-A5A5-9F6A82D9C98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2800" dirty="0"/>
              <a:t>HAART</a:t>
            </a:r>
          </a:p>
          <a:p>
            <a:r>
              <a:rPr lang="en-US" sz="2800" dirty="0"/>
              <a:t>Clarithromycin</a:t>
            </a:r>
          </a:p>
          <a:p>
            <a:r>
              <a:rPr lang="en-US" sz="2800" dirty="0"/>
              <a:t>Dilantin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FF776D-3677-4C65-BFEB-50E244E89FE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Digital Resources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FD63A2-A2CA-4A09-9DCB-9DD179EB10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800" dirty="0">
                <a:hlinkClick r:id="rId2"/>
              </a:rPr>
              <a:t>DOACs PK and drug interactions - UpToDate</a:t>
            </a:r>
            <a:endParaRPr lang="en-US" sz="18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BEB65F-F738-4C12-960D-260FA56BC0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Getting advice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49E036-4E98-4D78-9806-42C6608969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BCCA Pharmacists</a:t>
            </a:r>
          </a:p>
          <a:p>
            <a:r>
              <a:rPr lang="en-US" sz="2000" dirty="0"/>
              <a:t>Community/Hospital Pharmacists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6EDCEB4-7230-4E90-98EC-2752B802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A54EE55-D1F5-4998-84DA-84E1EB40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4F82C63-8379-45A4-9B12-2E724875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551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6D5BD-6692-450E-929E-692678434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5275"/>
            <a:ext cx="10515600" cy="72613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Case 3:  Management of break-through clot.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9ACF2-8472-4802-97BF-CBE2BF87A5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697B0-258F-4916-ADF7-A70C66A5D24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2931" y="2523933"/>
            <a:ext cx="10703513" cy="3325723"/>
          </a:xfrm>
        </p:spPr>
        <p:txBody>
          <a:bodyPr/>
          <a:lstStyle/>
          <a:p>
            <a:r>
              <a:rPr lang="en-US" sz="2400" dirty="0"/>
              <a:t>78-years-old patient with advanced stage Pancreatic cancer.   He had right proximal DVT 1 month ago and started on Apixaban 10 mg bid for 7 days and transitioned to Apixaban 5 mg bid.</a:t>
            </a:r>
          </a:p>
          <a:p>
            <a:r>
              <a:rPr lang="en-US" sz="2400" dirty="0"/>
              <a:t>He now has worsening swelling of right leg.  Repeat ultrasound Doppler – progression of DVT.</a:t>
            </a:r>
          </a:p>
          <a:p>
            <a:r>
              <a:rPr lang="en-US" sz="2400" dirty="0">
                <a:solidFill>
                  <a:srgbClr val="002060"/>
                </a:solidFill>
              </a:rPr>
              <a:t>What is your plan?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238A18-1914-46AA-9553-A6EA66D74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0328120-84B1-4814-BBA5-62315DED5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A9FBA9E-30D6-4383-B388-B686C7031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770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9D421-6E43-45B9-B7AF-4B7B18103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435"/>
            <a:ext cx="10515600" cy="567873"/>
          </a:xfrm>
        </p:spPr>
        <p:txBody>
          <a:bodyPr/>
          <a:lstStyle/>
          <a:p>
            <a:r>
              <a:rPr lang="en-US" b="1" dirty="0"/>
              <a:t>Break-Through Clot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194232-634A-49B1-A753-F8F49B4A4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5851B-4EA8-45E3-8283-2CA967DDE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CD757-0B8A-409E-B969-8B67F9E0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775CC1-B770-42F6-B1D0-6B0527D27E8B}"/>
              </a:ext>
            </a:extLst>
          </p:cNvPr>
          <p:cNvSpPr txBox="1"/>
          <p:nvPr/>
        </p:nvSpPr>
        <p:spPr>
          <a:xfrm>
            <a:off x="767585" y="1286670"/>
            <a:ext cx="104590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Check adherence to the regiment.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Switch to LMWH for 3 months and reassess after.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Inferior Vena Cava filter is </a:t>
            </a:r>
            <a:r>
              <a:rPr lang="en-US" sz="2400" dirty="0">
                <a:highlight>
                  <a:srgbClr val="FFFF00"/>
                </a:highlight>
              </a:rPr>
              <a:t>NOT </a:t>
            </a:r>
            <a:r>
              <a:rPr lang="en-US" sz="2400" dirty="0"/>
              <a:t>indicated for the management of breakthrough clots.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patients progress while on a therapeutic dose of LWMH, you can increase the dose by 20%.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Unfortunately, 20% of patients with pancreatic cancer die from venous thromboembolism.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97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4805-7B04-413D-AA95-1953424F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IVC Filter – if not now, then when?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873B0-36C4-4697-AB29-49CDEFC338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1491" y="1709334"/>
            <a:ext cx="10169496" cy="422365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Principle:  Careful consideration and discussion of risks and benefits with patients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FFAD5-DA0A-4E23-A49E-95F74B03DE3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6014" y="2486203"/>
            <a:ext cx="8101413" cy="3325723"/>
          </a:xfrm>
        </p:spPr>
        <p:txBody>
          <a:bodyPr/>
          <a:lstStyle/>
          <a:p>
            <a:r>
              <a:rPr lang="en-US" sz="2000" u="sng" dirty="0"/>
              <a:t>Risks:</a:t>
            </a:r>
          </a:p>
          <a:p>
            <a:r>
              <a:rPr lang="en-US" sz="2000" dirty="0"/>
              <a:t>Immediate complication during placement:  bleeding, misplacement and embolization</a:t>
            </a:r>
          </a:p>
          <a:p>
            <a:r>
              <a:rPr lang="en-US" sz="2000" dirty="0"/>
              <a:t>Migration</a:t>
            </a:r>
          </a:p>
          <a:p>
            <a:r>
              <a:rPr lang="en-US" sz="2000" dirty="0"/>
              <a:t>Infection</a:t>
            </a:r>
          </a:p>
          <a:p>
            <a:r>
              <a:rPr lang="en-US" sz="2000" dirty="0"/>
              <a:t>IVC Thrombosis and fibrosis distal to the IVC filter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71F9A9-B6C2-4A73-934F-F853E40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3D541-28E1-4B39-BF68-610FC193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AD709-6133-4E66-9669-E7A98ECE5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23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8D0FE1-4168-4404-A393-548ACBDB46FF}"/>
              </a:ext>
            </a:extLst>
          </p:cNvPr>
          <p:cNvSpPr txBox="1"/>
          <p:nvPr/>
        </p:nvSpPr>
        <p:spPr>
          <a:xfrm>
            <a:off x="8015954" y="6208044"/>
            <a:ext cx="459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Thrombosis Canada Guidelines 2020</a:t>
            </a:r>
          </a:p>
        </p:txBody>
      </p:sp>
    </p:spTree>
    <p:extLst>
      <p:ext uri="{BB962C8B-B14F-4D97-AF65-F5344CB8AC3E}">
        <p14:creationId xmlns:p14="http://schemas.microsoft.com/office/powerpoint/2010/main" val="1008918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97639-27F4-4FE4-9CB2-20360E13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IVC Filter:  Caution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611266-CDD0-4DB6-8EA8-0F88E8E8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9FC860-DA27-419E-BBD7-5AF2A7B67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EC69D7-62DF-4FB5-8408-C4FD5695C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24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71FCB2-D453-43C0-8377-C65310DB9A50}"/>
              </a:ext>
            </a:extLst>
          </p:cNvPr>
          <p:cNvSpPr txBox="1">
            <a:spLocks noGrp="1"/>
          </p:cNvSpPr>
          <p:nvPr>
            <p:ph type="body" sz="quarter" idx="16"/>
          </p:nvPr>
        </p:nvSpPr>
        <p:spPr>
          <a:xfrm>
            <a:off x="731007" y="1498738"/>
            <a:ext cx="10062331" cy="4857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Only indicated in patients with a recently diagnosed VTE (within 4 weeks) acute proximal DVT or acute PE in whom there is a contraindication to anticoagulation (active bleeding or perioperative)</a:t>
            </a:r>
          </a:p>
          <a:p>
            <a:endParaRPr lang="en-US" sz="2800" dirty="0"/>
          </a:p>
          <a:p>
            <a:r>
              <a:rPr lang="en-US" sz="2800" dirty="0"/>
              <a:t>Patients </a:t>
            </a:r>
            <a:r>
              <a:rPr lang="en-US" sz="2800" dirty="0">
                <a:solidFill>
                  <a:srgbClr val="FF0000"/>
                </a:solidFill>
              </a:rPr>
              <a:t>should have the filter removed </a:t>
            </a:r>
            <a:r>
              <a:rPr lang="en-US" sz="2800" dirty="0"/>
              <a:t>once appropriate anticoagulation is started. </a:t>
            </a:r>
          </a:p>
        </p:txBody>
      </p:sp>
    </p:spTree>
    <p:extLst>
      <p:ext uri="{BB962C8B-B14F-4D97-AF65-F5344CB8AC3E}">
        <p14:creationId xmlns:p14="http://schemas.microsoft.com/office/powerpoint/2010/main" val="3668608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A966-BC72-45A4-969F-77D3235E0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7" y="3157763"/>
            <a:ext cx="3097320" cy="978408"/>
          </a:xfrm>
        </p:spPr>
        <p:txBody>
          <a:bodyPr anchor="ctr"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Case 4:  Rural and Remote Context</a:t>
            </a:r>
          </a:p>
        </p:txBody>
      </p:sp>
      <p:pic>
        <p:nvPicPr>
          <p:cNvPr id="1028" name="Picture 4" descr="Winter weather wreaks havoc on highways in B.C.&amp;#39;s Interior | CBC News">
            <a:extLst>
              <a:ext uri="{FF2B5EF4-FFF2-40B4-BE49-F238E27FC236}">
                <a16:creationId xmlns:a16="http://schemas.microsoft.com/office/drawing/2014/main" id="{107B8C8F-13D6-4BBA-83E0-E21AAE080B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16" b="30577"/>
          <a:stretch/>
        </p:blipFill>
        <p:spPr bwMode="auto">
          <a:xfrm>
            <a:off x="0" y="-56698"/>
            <a:ext cx="12191980" cy="205104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94A67-12D4-4E13-81D2-366EB09331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19601" y="2073728"/>
            <a:ext cx="7572374" cy="2129971"/>
          </a:xfrm>
        </p:spPr>
        <p:txBody>
          <a:bodyPr>
            <a:noAutofit/>
          </a:bodyPr>
          <a:lstStyle/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 69-year-old patient with metastatic breast cancer and is on chemotherapy.  She resides in a Northern community.</a:t>
            </a: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She presents with swelling of the left leg for 48 hours.  No respiratory symptom.  No Chest pain.</a:t>
            </a:r>
          </a:p>
          <a:p>
            <a:pPr marL="342900" indent="-342900">
              <a:lnSpc>
                <a:spcPct val="14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It will take 9-hours to drive to Prince George for an ultrasound Doppler or transfer to Vancouver General Hospital by flight.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4ED698-6B0B-4B27-BAB1-8A3E412C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24BBAC-DF49-4EFA-B1D4-7910B02AD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6CA93-7F47-43AF-A28C-4910469D9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91729D4-A164-47A3-830D-E792BCE699E4}" type="slidenum">
              <a:rPr lang="en-US" smtClean="0"/>
              <a:pPr>
                <a:spcAft>
                  <a:spcPts val="60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60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60E1F77-F1E2-4C07-A7BF-A4D06578D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125" y="2780655"/>
            <a:ext cx="9972675" cy="56787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are your suggestions?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DFE8B4-4824-4284-83E6-39471581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EA9DBC5-2D38-48E4-A0D9-836510D5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20D6699-7114-49A4-B460-6D2C512C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2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3613-0430-42A5-A94D-4D360541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No Perfect Answers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4C7731-FF26-42C5-B73D-A6697DAB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D95C64-219A-4C21-B489-85CE152FA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TITLE.0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A79B9F-5168-4EEA-8419-AAA649356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10B7A5-CB0F-40AF-BBAF-57F08E375548}"/>
              </a:ext>
            </a:extLst>
          </p:cNvPr>
          <p:cNvSpPr txBox="1"/>
          <p:nvPr/>
        </p:nvSpPr>
        <p:spPr>
          <a:xfrm>
            <a:off x="1109663" y="1488941"/>
            <a:ext cx="101727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Organize a d-dimer test: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Caveats:  Not validated for patients with active malignancy and long turnaround time.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Arrange POCUS:  operator dependent, availability.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By application of Well’s criteria and D-Dimer as indicated, POCUS has a sensitivity of 93% and a specificity of 90%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Anticoagulated empirically:  discuss risk and benefits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4A50FB-3EE1-4873-A20D-72529D22F68C}"/>
              </a:ext>
            </a:extLst>
          </p:cNvPr>
          <p:cNvSpPr txBox="1"/>
          <p:nvPr/>
        </p:nvSpPr>
        <p:spPr>
          <a:xfrm>
            <a:off x="5398093" y="5604401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Varrias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D., </a:t>
            </a:r>
            <a:r>
              <a:rPr lang="en-US" sz="10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Palaiodimos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L., Balasubramanian, P., Barrera, C. A., </a:t>
            </a:r>
            <a:r>
              <a:rPr lang="en-US" sz="10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Nauka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P., </a:t>
            </a:r>
            <a:r>
              <a:rPr lang="en-US" sz="10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Melainis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A. A., Zamora, C., </a:t>
            </a:r>
            <a:r>
              <a:rPr lang="en-US" sz="10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Zavras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P., Napolitano, M., </a:t>
            </a:r>
            <a:r>
              <a:rPr lang="en-US" sz="10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Gulani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P., </a:t>
            </a:r>
            <a:r>
              <a:rPr lang="en-US" sz="10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Ntaios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G., </a:t>
            </a:r>
            <a:r>
              <a:rPr lang="en-US" sz="1000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Faillace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 R. T., &amp; Galen, B. (2021). The Use of Point-of-Care Ultrasound (POCUS) in the Diagnosis of Deep Vein Thrombosis. </a:t>
            </a:r>
            <a:r>
              <a:rPr lang="en-US" sz="1000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Journal of clinical medicine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00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en-US" sz="10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(17), 3903. https://doi.org/10.3390/jcm10173903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26783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7592F-B921-48BA-8DEE-C758C2C5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Peri-Operative Anticoagulation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9B8422-4742-4865-A89E-A8B514384B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75736" y="2203360"/>
            <a:ext cx="9840528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 65-year-old patients with colon cancer and completed chemotherapy in 2015.  He has a history of DVT in 2019 and is on Rivaroxaban 20 mg once daily.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 has a 3-cm mass in the retroperitoneal area and will need a CT-guided biopsy.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is your plan?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65842B-18EE-41E0-9B98-8FE241815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E53E84-15F3-47DD-A05C-0C05404D0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761D0B-899D-43B5-9437-B199046BC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94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5CEEE-999B-48B8-8574-88E4A05A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Anticoagulation Interruption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457B7-5A28-4B99-8FF4-50CD5602D4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84" y="1709335"/>
            <a:ext cx="4626764" cy="42236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Factors to consider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5F634-9AC1-448E-866C-CF382BBB0A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9884" y="2148167"/>
            <a:ext cx="5687271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Renal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Risk of procedure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Risk of VTE recurrence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Compressible versus non-compressible 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patients with prosthetic heart valves, recent VTE (less than 3 months), atrial fibrillation with prior stroke, do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dirty="0"/>
              <a:t> stop anticoagulation without consultation with GIM or Hematology.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2882C5-34F9-4815-AEBD-EDE26DE02D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97218" y="1791624"/>
            <a:ext cx="4626763" cy="42236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Resources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5233E82-EB59-498C-B5BF-F4AC054966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Management Guidelines LM v10.2 2015-03 (fraserhealth.ca)</a:t>
            </a:r>
            <a:endParaRPr lang="en-US" sz="18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82C3BC-6BED-46A0-BF4B-39073CEC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04FFD6-8691-4D48-AC65-6EC3F74A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4D127C-E8AD-4EC4-BEA8-75DCCFE1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092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E8D036FB-049F-42B9-8221-9EAE47689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600" y="2921000"/>
            <a:ext cx="4749800" cy="5270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Territorial Acknowledgement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2074A-2A66-40C8-BA9E-4C97B6C2C8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b="0" i="0" dirty="0">
                <a:solidFill>
                  <a:schemeClr val="tx1"/>
                </a:solidFill>
                <a:effectLst/>
                <a:latin typeface="DINWeb"/>
              </a:rPr>
              <a:t>A view of Fort Victoria as seen from the Songhees village, 1851. Sketch by Linton Palmer. Royal Geographic Society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035BF3-F379-4230-ADAD-0D67A84DA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02679-6595-4663-A854-969937BB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91729D4-A164-47A3-830D-E792BCE699E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B5CC355-F6A6-4B5D-BE90-7C2313A81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20850" y="0"/>
            <a:ext cx="2349500" cy="99377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Songhees - The Bill Reid Centre - Simon Fraser University">
            <a:extLst>
              <a:ext uri="{FF2B5EF4-FFF2-40B4-BE49-F238E27FC236}">
                <a16:creationId xmlns:a16="http://schemas.microsoft.com/office/drawing/2014/main" id="{4EF391EF-6989-4CD2-9736-345DA68DF51E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36" r="28936"/>
          <a:stretch>
            <a:fillRect/>
          </a:stretch>
        </p:blipFill>
        <p:spPr bwMode="auto">
          <a:xfrm>
            <a:off x="325867" y="585561"/>
            <a:ext cx="5139466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905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2215-785B-4762-A8FE-8B12CE15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For Retroperitoneal Biopsy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6A6B2-434E-45E3-9830-0A1202F5D9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7551" y="1580443"/>
            <a:ext cx="4626764" cy="422365"/>
          </a:xfrm>
        </p:spPr>
        <p:txBody>
          <a:bodyPr/>
          <a:lstStyle/>
          <a:p>
            <a:r>
              <a:rPr lang="en-US" b="1" dirty="0"/>
              <a:t>High Risk of Bleeding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D1383-6508-49E9-A19E-DA6B3B22B93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Stop Rivaroxaban 3 days before the procedure.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Resume the first dose 3 days after the procedure.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CE6F6C-264C-4494-9E7E-9C3E353E72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52188" y="1648185"/>
            <a:ext cx="5723019" cy="422365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What if VTE occurred less than 4 weeks ago?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1DE285-D544-457B-A55F-16C5FAF59F3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97453" y="1988260"/>
            <a:ext cx="5632476" cy="37413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Can we defer the procedure until at least 1 to 2 months after the VTE?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the procedure is emergent, consult Hematology.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Depending on circumstances, we will request a temporary IVC filter and/or bridging anticoagulation on Day -1, Day +1 and Day +2 before restarting on Rivaroxaban. 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7DF3D0-FE4D-4981-85D8-430C7EB04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614D77-80A8-4921-8D53-4C3144E58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CB37CB-F26B-41EC-9359-13E1F4AE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30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057BE5D-BDC2-46E5-890F-DB2A9D351E99}"/>
                  </a:ext>
                </a:extLst>
              </p14:cNvPr>
              <p14:cNvContentPartPr/>
              <p14:nvPr/>
            </p14:nvContentPartPr>
            <p14:xfrm>
              <a:off x="10306255" y="1821667"/>
              <a:ext cx="247680" cy="154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057BE5D-BDC2-46E5-890F-DB2A9D351E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52615" y="1714027"/>
                <a:ext cx="355320" cy="23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0745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6EBDC-DF44-4F21-BB88-90D6F53B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09E5F-0E7D-435F-A9B7-81A7721F7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77551" y="1760435"/>
            <a:ext cx="9917440" cy="40514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Cancer-associated thrombosis is a common complication.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DVT prophylaxis is indicated in the postoperative setting or hospitalized patients.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Long-term anticoagulation is recommended for patients with chronic malignancy.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Avoid using an IVC filter.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Follow guidelines on the perioperative procedure.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1BD9F-7E3C-439E-9853-88E534CBC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0D0007-DC73-4BBA-BE69-E63D0E543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828111-ADAB-4EF8-80F8-5A486DA3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89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EC580-1773-4FD4-8299-C6793D959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If you need advice: 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15BA65-79DF-4FB2-9F69-F698571A9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BDBC6-6D10-4593-9429-5EDAB799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67001D-F856-437E-96E2-086BE952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29D4-A164-47A3-830D-E792BCE699E4}" type="slidenum">
              <a:rPr lang="en-US" smtClean="0"/>
              <a:t>32</a:t>
            </a:fld>
            <a:endParaRPr lang="en-US" dirty="0"/>
          </a:p>
        </p:txBody>
      </p:sp>
      <p:pic>
        <p:nvPicPr>
          <p:cNvPr id="3074" name="Picture 2" descr="What Is RACE? | RACE - Rapid Access To Consultative Expertise">
            <a:extLst>
              <a:ext uri="{FF2B5EF4-FFF2-40B4-BE49-F238E27FC236}">
                <a16:creationId xmlns:a16="http://schemas.microsoft.com/office/drawing/2014/main" id="{C9EF7960-4F3D-41FF-9F37-F6D57C8F5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38" y="1683551"/>
            <a:ext cx="5235770" cy="4819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al-Time Virtual Support : BC Emergency Medicine Network">
            <a:extLst>
              <a:ext uri="{FF2B5EF4-FFF2-40B4-BE49-F238E27FC236}">
                <a16:creationId xmlns:a16="http://schemas.microsoft.com/office/drawing/2014/main" id="{26109634-9777-472D-9993-A7FD2F89D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084" y="1880259"/>
            <a:ext cx="34766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rombosis – Apps on Google Play">
            <a:extLst>
              <a:ext uri="{FF2B5EF4-FFF2-40B4-BE49-F238E27FC236}">
                <a16:creationId xmlns:a16="http://schemas.microsoft.com/office/drawing/2014/main" id="{DD9956CE-5AB7-4609-9660-9AE4C4ECD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44" y="3886081"/>
            <a:ext cx="3273752" cy="245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00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1F92B90-FD10-47FA-922C-60FD7F0ED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730956"/>
            <a:ext cx="4045527" cy="159079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13" name="Picture Placeholder 12" descr="Sand, sea, beach, grass">
            <a:extLst>
              <a:ext uri="{FF2B5EF4-FFF2-40B4-BE49-F238E27FC236}">
                <a16:creationId xmlns:a16="http://schemas.microsoft.com/office/drawing/2014/main" id="{681D276C-2EB5-4A5D-AD46-BA67480003A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51274"/>
            <a:ext cx="2743201" cy="4747564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6493815-2B96-4CA9-8D15-F0EB9A1557C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07354" y="2910720"/>
            <a:ext cx="4011410" cy="206126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adrian.yee@ubc.ca</a:t>
            </a:r>
          </a:p>
        </p:txBody>
      </p:sp>
      <p:pic>
        <p:nvPicPr>
          <p:cNvPr id="15" name="Picture Placeholder 14" descr="Close up of bird eye">
            <a:extLst>
              <a:ext uri="{FF2B5EF4-FFF2-40B4-BE49-F238E27FC236}">
                <a16:creationId xmlns:a16="http://schemas.microsoft.com/office/drawing/2014/main" id="{EDC61EE9-9548-4422-9A3B-8519063F0199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48800" y="951274"/>
            <a:ext cx="2743200" cy="4747564"/>
          </a:xfr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8D6180-8574-4A09-9CF3-5DBA4B97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36962E-1AC0-4AE8-9E04-6FECBB97F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EF685-39C2-409F-97E3-2C4713F25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91729D4-A164-47A3-830D-E792BCE699E4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0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FE61F7-5AD6-474F-969B-58327A1F2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336" y="938261"/>
            <a:ext cx="6956363" cy="1300737"/>
          </a:xfrm>
        </p:spPr>
        <p:txBody>
          <a:bodyPr/>
          <a:lstStyle/>
          <a:p>
            <a:r>
              <a:rPr lang="en-US" dirty="0"/>
              <a:t>Conflict of Interest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57CAA-94F9-4AD9-B94B-D0419D5A21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99716" y="3155692"/>
            <a:ext cx="9041450" cy="1570131"/>
          </a:xfrm>
        </p:spPr>
        <p:txBody>
          <a:bodyPr/>
          <a:lstStyle/>
          <a:p>
            <a:r>
              <a:rPr lang="en-US" sz="3200" dirty="0"/>
              <a:t>I declare no conflict of interest relevant to this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63564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10EFE77-F5F8-4E95-AA2D-F39A2511F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9956"/>
            <a:ext cx="10515600" cy="726137"/>
          </a:xfrm>
        </p:spPr>
        <p:txBody>
          <a:bodyPr anchor="ctr">
            <a:normAutofit/>
          </a:bodyPr>
          <a:lstStyle/>
          <a:p>
            <a:r>
              <a:rPr lang="en-US" dirty="0"/>
              <a:t>Cancer Associated Thrombosis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EBFB7980-9C95-4C6C-998C-66E6B75736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19289" y="1757540"/>
            <a:ext cx="4626293" cy="33257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Common complications in patients with cancer; estimate ranging from 1% to 30%.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Negatively affect mortality among cancer patients.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Second leading cause of death in cancer patients.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4E005-7539-4F2B-9782-A032052583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4CC71-107B-49FE-8223-5A884810E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963D4-1C6F-45FB-80C5-B5D12C845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91729D4-A164-47A3-830D-E792BCE699E4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pic>
        <p:nvPicPr>
          <p:cNvPr id="2050" name="Picture 2" descr="Cancer-associated thrombosis: an update - ScienceDirect">
            <a:extLst>
              <a:ext uri="{FF2B5EF4-FFF2-40B4-BE49-F238E27FC236}">
                <a16:creationId xmlns:a16="http://schemas.microsoft.com/office/drawing/2014/main" id="{E358075F-2097-4634-99A1-18DC44AFF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603" y="2063838"/>
            <a:ext cx="4714875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5A4392B-B7AE-422E-BE41-8BA531155973}"/>
              </a:ext>
            </a:extLst>
          </p:cNvPr>
          <p:cNvSpPr txBox="1"/>
          <p:nvPr/>
        </p:nvSpPr>
        <p:spPr>
          <a:xfrm>
            <a:off x="7011603" y="5889102"/>
            <a:ext cx="60974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1" dirty="0">
                <a:solidFill>
                  <a:srgbClr val="1A1A1A"/>
                </a:solidFill>
                <a:effectLst/>
                <a:latin typeface="acumin-pro"/>
              </a:rPr>
              <a:t>Hematology Am Soc </a:t>
            </a:r>
            <a:r>
              <a:rPr lang="en-US" sz="1200" b="0" i="1" dirty="0" err="1">
                <a:solidFill>
                  <a:srgbClr val="1A1A1A"/>
                </a:solidFill>
                <a:effectLst/>
                <a:latin typeface="acumin-pro"/>
              </a:rPr>
              <a:t>Hematol</a:t>
            </a:r>
            <a:r>
              <a:rPr lang="en-US" sz="1200" b="0" i="1" dirty="0">
                <a:solidFill>
                  <a:srgbClr val="1A1A1A"/>
                </a:solidFill>
                <a:effectLst/>
                <a:latin typeface="acumin-pro"/>
              </a:rPr>
              <a:t> Educ Program</a:t>
            </a:r>
            <a:r>
              <a:rPr lang="en-US" sz="1200" b="0" i="0" dirty="0">
                <a:solidFill>
                  <a:srgbClr val="1A1A1A"/>
                </a:solidFill>
                <a:effectLst/>
                <a:latin typeface="acumin-pro"/>
              </a:rPr>
              <a:t> (2010) 2010 (1): 144–149.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911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7C424A8A-6736-4A72-A7B7-55342DD96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Risk Factors for VTE in Cancer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6B706BE0-0B47-417C-BAA5-0B4DDFA9AE2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11390" y="2318492"/>
            <a:ext cx="2446338" cy="4176712"/>
          </a:xfr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en-US" altLang="en-US" dirty="0">
                <a:solidFill>
                  <a:schemeClr val="tx2"/>
                </a:solidFill>
              </a:rPr>
              <a:t>Patient-related</a:t>
            </a:r>
          </a:p>
          <a:p>
            <a:pPr algn="ctr">
              <a:buFontTx/>
              <a:buNone/>
            </a:pPr>
            <a:endParaRPr lang="en-US" altLang="en-US" sz="800" dirty="0">
              <a:solidFill>
                <a:schemeClr val="tx2"/>
              </a:solidFill>
            </a:endParaRPr>
          </a:p>
          <a:p>
            <a:r>
              <a:rPr lang="en-US" altLang="en-US" sz="2400" dirty="0"/>
              <a:t>Older age</a:t>
            </a:r>
          </a:p>
          <a:p>
            <a:r>
              <a:rPr lang="en-US" altLang="en-US" sz="2400" dirty="0"/>
              <a:t>Prior VTE</a:t>
            </a:r>
          </a:p>
          <a:p>
            <a:r>
              <a:rPr lang="en-US" altLang="en-US" sz="2400" dirty="0"/>
              <a:t>Platelet count</a:t>
            </a:r>
          </a:p>
          <a:p>
            <a:r>
              <a:rPr lang="en-US" altLang="en-US" sz="2400" dirty="0"/>
              <a:t>Comorbid conditions</a:t>
            </a:r>
          </a:p>
        </p:txBody>
      </p:sp>
      <p:sp>
        <p:nvSpPr>
          <p:cNvPr id="39939" name="Text Box 4">
            <a:extLst>
              <a:ext uri="{FF2B5EF4-FFF2-40B4-BE49-F238E27FC236}">
                <a16:creationId xmlns:a16="http://schemas.microsoft.com/office/drawing/2014/main" id="{95EE1E42-00A0-477A-B157-1973CA5F2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792" y="6343740"/>
            <a:ext cx="626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9940" name="Text Box 3">
            <a:extLst>
              <a:ext uri="{FF2B5EF4-FFF2-40B4-BE49-F238E27FC236}">
                <a16:creationId xmlns:a16="http://schemas.microsoft.com/office/drawing/2014/main" id="{DB2602F1-69EA-4B94-B123-98C885A64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467475"/>
            <a:ext cx="8153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</a:pPr>
            <a:r>
              <a:rPr lang="en-US" altLang="en-US" sz="1200">
                <a:latin typeface="Calibri" panose="020F0502020204030204" pitchFamily="34" charset="0"/>
              </a:rPr>
              <a:t>Lyman et al.  J Clin Oncol 2007.</a:t>
            </a:r>
          </a:p>
        </p:txBody>
      </p:sp>
      <p:sp>
        <p:nvSpPr>
          <p:cNvPr id="39941" name="Rectangle 6">
            <a:extLst>
              <a:ext uri="{FF2B5EF4-FFF2-40B4-BE49-F238E27FC236}">
                <a16:creationId xmlns:a16="http://schemas.microsoft.com/office/drawing/2014/main" id="{F86981C2-7D08-42CC-A0BD-65C467E35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4" y="2212976"/>
            <a:ext cx="2663825" cy="416877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Cancer-related</a:t>
            </a:r>
          </a:p>
          <a:p>
            <a:pPr algn="ctr">
              <a:spcBef>
                <a:spcPct val="20000"/>
              </a:spcBef>
            </a:pPr>
            <a:endParaRPr lang="en-US" altLang="en-US" sz="80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Primary site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Histology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Metastatic disease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Time interval since diagnosis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dirty="0">
              <a:solidFill>
                <a:schemeClr val="accent6"/>
              </a:solidFill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dirty="0">
              <a:solidFill>
                <a:schemeClr val="accent6"/>
              </a:solidFill>
              <a:latin typeface="Calibri" panose="020F0502020204030204" pitchFamily="34" charset="0"/>
            </a:endParaRPr>
          </a:p>
        </p:txBody>
      </p:sp>
      <p:sp>
        <p:nvSpPr>
          <p:cNvPr id="39942" name="Rectangle 7">
            <a:extLst>
              <a:ext uri="{FF2B5EF4-FFF2-40B4-BE49-F238E27FC236}">
                <a16:creationId xmlns:a16="http://schemas.microsoft.com/office/drawing/2014/main" id="{B8F9083B-361A-45E1-80BE-AEC22223D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212976"/>
            <a:ext cx="2952750" cy="4168775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Treatment-related</a:t>
            </a:r>
          </a:p>
          <a:p>
            <a:pPr algn="ctr">
              <a:spcBef>
                <a:spcPct val="20000"/>
              </a:spcBef>
            </a:pPr>
            <a:endParaRPr lang="en-US" altLang="en-US" sz="8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Calibri" panose="020F0502020204030204" pitchFamily="34" charset="0"/>
              </a:rPr>
              <a:t>Surgery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Calibri" panose="020F0502020204030204" pitchFamily="34" charset="0"/>
              </a:rPr>
              <a:t>Chemotherapy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Calibri" panose="020F0502020204030204" pitchFamily="34" charset="0"/>
              </a:rPr>
              <a:t>Hormonal therapy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Calibri" panose="020F0502020204030204" pitchFamily="34" charset="0"/>
              </a:rPr>
              <a:t>Antiangiogenic therapy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Calibri" panose="020F0502020204030204" pitchFamily="34" charset="0"/>
              </a:rPr>
              <a:t>ESA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Calibri" panose="020F0502020204030204" pitchFamily="34" charset="0"/>
              </a:rPr>
              <a:t>Hospitalization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>
                <a:latin typeface="Calibri" panose="020F0502020204030204" pitchFamily="34" charset="0"/>
              </a:rPr>
              <a:t>Catheters</a:t>
            </a:r>
          </a:p>
        </p:txBody>
      </p:sp>
      <p:sp>
        <p:nvSpPr>
          <p:cNvPr id="39943" name="Rectangle 2">
            <a:extLst>
              <a:ext uri="{FF2B5EF4-FFF2-40B4-BE49-F238E27FC236}">
                <a16:creationId xmlns:a16="http://schemas.microsoft.com/office/drawing/2014/main" id="{292C35F2-3903-42B4-8717-8555ED150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202" y="1295489"/>
            <a:ext cx="7999413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>
                <a:latin typeface="Calibri" panose="020F0502020204030204" pitchFamily="34" charset="0"/>
              </a:rPr>
              <a:t>Risk varies from 1 – 30% depending on: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072A06-2BEB-488B-B89B-C8E170F61C06}"/>
              </a:ext>
            </a:extLst>
          </p:cNvPr>
          <p:cNvSpPr/>
          <p:nvPr/>
        </p:nvSpPr>
        <p:spPr>
          <a:xfrm>
            <a:off x="1711390" y="2189815"/>
            <a:ext cx="2663825" cy="4253848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1A82-8FBE-4471-8251-9C7401C21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580" y="942423"/>
            <a:ext cx="4694420" cy="1124392"/>
          </a:xfrm>
        </p:spPr>
        <p:txBody>
          <a:bodyPr anchor="b">
            <a:normAutofit/>
          </a:bodyPr>
          <a:lstStyle/>
          <a:p>
            <a:r>
              <a:rPr lang="en-US" sz="2500" dirty="0">
                <a:solidFill>
                  <a:schemeClr val="tx1"/>
                </a:solidFill>
              </a:rPr>
              <a:t>Case 1 </a:t>
            </a:r>
            <a:br>
              <a:rPr lang="en-US" sz="2500" dirty="0"/>
            </a:br>
            <a:br>
              <a:rPr lang="en-US" sz="2500" dirty="0"/>
            </a:br>
            <a:r>
              <a:rPr lang="en-US" sz="2500" dirty="0"/>
              <a:t> 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2E4A176-F70F-4DF1-AE17-B2187932A2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01580" y="1634653"/>
            <a:ext cx="9076368" cy="3156533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A 47-year-old patient has a history of increasing abdominal bloating.  CT was consistent with an adnexal mass.  She has been referred to </a:t>
            </a:r>
            <a:r>
              <a:rPr lang="en-US" sz="3200" dirty="0" err="1">
                <a:solidFill>
                  <a:schemeClr val="tx1"/>
                </a:solidFill>
              </a:rPr>
              <a:t>Gyne</a:t>
            </a:r>
            <a:r>
              <a:rPr lang="en-US" sz="3200" dirty="0">
                <a:solidFill>
                  <a:schemeClr val="tx1"/>
                </a:solidFill>
              </a:rPr>
              <a:t>-Oncology for surgery due to the concern of ovarian/fallopian tube cancer</a:t>
            </a:r>
            <a:r>
              <a:rPr lang="en-US" sz="3200" dirty="0"/>
              <a:t>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A4152C-FEAA-4FD6-8005-D5413873E2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F3A5B1-14C5-4B65-B260-93AC7C5E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B637F6-5982-40AF-BD14-0A8350182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91729D4-A164-47A3-830D-E792BCE699E4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>
            <a:extLst>
              <a:ext uri="{FF2B5EF4-FFF2-40B4-BE49-F238E27FC236}">
                <a16:creationId xmlns:a16="http://schemas.microsoft.com/office/drawing/2014/main" id="{842FFA8D-5283-4A23-882C-B0F8CFAA906A}"/>
              </a:ext>
            </a:extLst>
          </p:cNvPr>
          <p:cNvSpPr txBox="1">
            <a:spLocks noGrp="1"/>
          </p:cNvSpPr>
          <p:nvPr/>
        </p:nvSpPr>
        <p:spPr bwMode="auto">
          <a:xfrm>
            <a:off x="8534400" y="6629400"/>
            <a:ext cx="2133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28FD987-ACAF-4EF0-9203-2669AF215082}" type="slidenum">
              <a:rPr lang="en-US" altLang="en-US" sz="1200">
                <a:solidFill>
                  <a:schemeClr val="bg1"/>
                </a:solidFill>
                <a:ea typeface="ヒラギノ角ゴ Pro W3"/>
                <a:cs typeface="ヒラギノ角ゴ Pro W3"/>
              </a:rPr>
              <a:pPr algn="r"/>
              <a:t>8</a:t>
            </a:fld>
            <a:endParaRPr lang="en-US" altLang="en-US" sz="120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BFABAE6C-5DF0-4CE4-B5A2-2C5FCF12DCE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209800" y="223424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dirty="0"/>
              <a:t>Venous Thromboembolism Risk</a:t>
            </a:r>
          </a:p>
        </p:txBody>
      </p:sp>
      <p:sp>
        <p:nvSpPr>
          <p:cNvPr id="41987" name="AutoShape 6">
            <a:extLst>
              <a:ext uri="{FF2B5EF4-FFF2-40B4-BE49-F238E27FC236}">
                <a16:creationId xmlns:a16="http://schemas.microsoft.com/office/drawing/2014/main" id="{4AF95694-4618-4826-A087-EAB1E89D626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505200" y="2533650"/>
            <a:ext cx="3644900" cy="360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8" name="_s304137">
            <a:extLst>
              <a:ext uri="{FF2B5EF4-FFF2-40B4-BE49-F238E27FC236}">
                <a16:creationId xmlns:a16="http://schemas.microsoft.com/office/drawing/2014/main" id="{1381BDFC-243D-4F66-A659-8B085F9A79E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008439" y="2276475"/>
            <a:ext cx="3671887" cy="2960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7200 w 21600"/>
              <a:gd name="T13" fmla="*/ 7203 h 21600"/>
              <a:gd name="T14" fmla="*/ 14400 w 21600"/>
              <a:gd name="T15" fmla="*/ 1439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08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B68"/>
          </a:solidFill>
          <a:ln>
            <a:noFill/>
          </a:ln>
          <a:extLst>
            <a:ext uri="{91240B29-F687-4F45-9708-019B960494DF}">
              <a14:hiddenLine xmlns:a14="http://schemas.microsoft.com/office/drawing/2010/main" w="4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Text Box 11">
            <a:extLst>
              <a:ext uri="{FF2B5EF4-FFF2-40B4-BE49-F238E27FC236}">
                <a16:creationId xmlns:a16="http://schemas.microsoft.com/office/drawing/2014/main" id="{5083AEF5-631F-4585-9250-1BD102974ABF}"/>
              </a:ext>
            </a:extLst>
          </p:cNvPr>
          <p:cNvSpPr txBox="1">
            <a:spLocks noChangeArrowheads="1"/>
          </p:cNvSpPr>
          <p:nvPr/>
        </p:nvSpPr>
        <p:spPr bwMode="auto">
          <a:xfrm rot="18020808">
            <a:off x="3251640" y="3142090"/>
            <a:ext cx="20628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Calibri" panose="020F0502020204030204" pitchFamily="34" charset="0"/>
                <a:ea typeface="ヒラギノ角ゴ Pro W3"/>
                <a:cs typeface="ヒラギノ角ゴ Pro W3"/>
              </a:rPr>
              <a:t>Cancer-related</a:t>
            </a:r>
          </a:p>
          <a:p>
            <a:pPr algn="ctr"/>
            <a:r>
              <a:rPr lang="en-US" altLang="en-US" b="1">
                <a:latin typeface="Calibri" panose="020F0502020204030204" pitchFamily="34" charset="0"/>
                <a:ea typeface="ヒラギノ角ゴ Pro W3"/>
                <a:cs typeface="ヒラギノ角ゴ Pro W3"/>
              </a:rPr>
              <a:t>Risk Factors</a:t>
            </a:r>
          </a:p>
        </p:txBody>
      </p:sp>
      <p:sp>
        <p:nvSpPr>
          <p:cNvPr id="41990" name="Text Box 12">
            <a:extLst>
              <a:ext uri="{FF2B5EF4-FFF2-40B4-BE49-F238E27FC236}">
                <a16:creationId xmlns:a16="http://schemas.microsoft.com/office/drawing/2014/main" id="{438DB714-DF91-404F-8EEB-B4B8FEA2D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3833" y="5464176"/>
            <a:ext cx="21039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Calibri" panose="020F0502020204030204" pitchFamily="34" charset="0"/>
                <a:ea typeface="ヒラギノ角ゴ Pro W3"/>
                <a:cs typeface="ヒラギノ角ゴ Pro W3"/>
              </a:rPr>
              <a:t>Patient-related</a:t>
            </a:r>
          </a:p>
          <a:p>
            <a:pPr algn="ctr"/>
            <a:r>
              <a:rPr lang="en-US" altLang="en-US" b="1">
                <a:latin typeface="Calibri" panose="020F0502020204030204" pitchFamily="34" charset="0"/>
                <a:ea typeface="ヒラギノ角ゴ Pro W3"/>
                <a:cs typeface="ヒラギノ角ゴ Pro W3"/>
              </a:rPr>
              <a:t>Risk Factors</a:t>
            </a:r>
          </a:p>
        </p:txBody>
      </p:sp>
      <p:sp>
        <p:nvSpPr>
          <p:cNvPr id="41991" name="Text Box 13">
            <a:extLst>
              <a:ext uri="{FF2B5EF4-FFF2-40B4-BE49-F238E27FC236}">
                <a16:creationId xmlns:a16="http://schemas.microsoft.com/office/drawing/2014/main" id="{8BEE7D29-6947-41AB-BE1C-E166FB5D21C3}"/>
              </a:ext>
            </a:extLst>
          </p:cNvPr>
          <p:cNvSpPr txBox="1">
            <a:spLocks noChangeArrowheads="1"/>
          </p:cNvSpPr>
          <p:nvPr/>
        </p:nvSpPr>
        <p:spPr bwMode="auto">
          <a:xfrm rot="3554747">
            <a:off x="6233617" y="3180190"/>
            <a:ext cx="25187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latin typeface="Calibri" panose="020F0502020204030204" pitchFamily="34" charset="0"/>
                <a:ea typeface="ヒラギノ角ゴ Pro W3"/>
                <a:cs typeface="ヒラギノ角ゴ Pro W3"/>
              </a:rPr>
              <a:t>Treatment-related</a:t>
            </a:r>
          </a:p>
          <a:p>
            <a:pPr algn="ctr"/>
            <a:r>
              <a:rPr lang="en-US" altLang="en-US" b="1">
                <a:latin typeface="Calibri" panose="020F0502020204030204" pitchFamily="34" charset="0"/>
                <a:ea typeface="ヒラギノ角ゴ Pro W3"/>
                <a:cs typeface="ヒラギノ角ゴ Pro W3"/>
              </a:rPr>
              <a:t>Risk Factors</a:t>
            </a:r>
          </a:p>
        </p:txBody>
      </p:sp>
      <p:sp>
        <p:nvSpPr>
          <p:cNvPr id="41992" name="AutoShape 14">
            <a:extLst>
              <a:ext uri="{FF2B5EF4-FFF2-40B4-BE49-F238E27FC236}">
                <a16:creationId xmlns:a16="http://schemas.microsoft.com/office/drawing/2014/main" id="{02258A3E-17AC-4C78-BD29-9D0BAC45EBA3}"/>
              </a:ext>
            </a:extLst>
          </p:cNvPr>
          <p:cNvSpPr>
            <a:spLocks noChangeArrowheads="1"/>
          </p:cNvSpPr>
          <p:nvPr/>
        </p:nvSpPr>
        <p:spPr bwMode="auto">
          <a:xfrm rot="2780432" flipH="1" flipV="1">
            <a:off x="3612357" y="5049044"/>
            <a:ext cx="1079500" cy="14398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767" y="10150"/>
                </a:moveTo>
                <a:cubicBezTo>
                  <a:pt x="19426" y="5448"/>
                  <a:pt x="15513" y="1809"/>
                  <a:pt x="10800" y="1809"/>
                </a:cubicBezTo>
                <a:cubicBezTo>
                  <a:pt x="5834" y="1809"/>
                  <a:pt x="1809" y="5834"/>
                  <a:pt x="1809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461" y="0"/>
                  <a:pt x="21162" y="4372"/>
                  <a:pt x="21571" y="10019"/>
                </a:cubicBezTo>
                <a:lnTo>
                  <a:pt x="24264" y="9824"/>
                </a:lnTo>
                <a:lnTo>
                  <a:pt x="20931" y="13680"/>
                </a:lnTo>
                <a:lnTo>
                  <a:pt x="17074" y="10345"/>
                </a:lnTo>
                <a:lnTo>
                  <a:pt x="19767" y="1015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93" name="AutoShape 15">
            <a:extLst>
              <a:ext uri="{FF2B5EF4-FFF2-40B4-BE49-F238E27FC236}">
                <a16:creationId xmlns:a16="http://schemas.microsoft.com/office/drawing/2014/main" id="{F42D06D1-A1CD-43F5-BEFD-94D9BC760F06}"/>
              </a:ext>
            </a:extLst>
          </p:cNvPr>
          <p:cNvSpPr>
            <a:spLocks noChangeArrowheads="1"/>
          </p:cNvSpPr>
          <p:nvPr/>
        </p:nvSpPr>
        <p:spPr bwMode="auto">
          <a:xfrm rot="9203200" flipH="1" flipV="1">
            <a:off x="4727575" y="1557338"/>
            <a:ext cx="1079500" cy="14398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767" y="10150"/>
                </a:moveTo>
                <a:cubicBezTo>
                  <a:pt x="19426" y="5448"/>
                  <a:pt x="15513" y="1809"/>
                  <a:pt x="10800" y="1809"/>
                </a:cubicBezTo>
                <a:cubicBezTo>
                  <a:pt x="5834" y="1809"/>
                  <a:pt x="1809" y="5834"/>
                  <a:pt x="1809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461" y="0"/>
                  <a:pt x="21162" y="4372"/>
                  <a:pt x="21571" y="10019"/>
                </a:cubicBezTo>
                <a:lnTo>
                  <a:pt x="24264" y="9824"/>
                </a:lnTo>
                <a:lnTo>
                  <a:pt x="20931" y="13680"/>
                </a:lnTo>
                <a:lnTo>
                  <a:pt x="17074" y="10345"/>
                </a:lnTo>
                <a:lnTo>
                  <a:pt x="19767" y="1015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94" name="AutoShape 16">
            <a:extLst>
              <a:ext uri="{FF2B5EF4-FFF2-40B4-BE49-F238E27FC236}">
                <a16:creationId xmlns:a16="http://schemas.microsoft.com/office/drawing/2014/main" id="{14C26D9D-4E10-4D26-83E1-59F0F08AFEFB}"/>
              </a:ext>
            </a:extLst>
          </p:cNvPr>
          <p:cNvSpPr>
            <a:spLocks noChangeArrowheads="1"/>
          </p:cNvSpPr>
          <p:nvPr/>
        </p:nvSpPr>
        <p:spPr bwMode="auto">
          <a:xfrm rot="18508715" flipH="1" flipV="1">
            <a:off x="7716044" y="4256882"/>
            <a:ext cx="1079500" cy="143986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767" y="10150"/>
                </a:moveTo>
                <a:cubicBezTo>
                  <a:pt x="19426" y="5448"/>
                  <a:pt x="15513" y="1809"/>
                  <a:pt x="10800" y="1809"/>
                </a:cubicBezTo>
                <a:cubicBezTo>
                  <a:pt x="5834" y="1809"/>
                  <a:pt x="1809" y="5834"/>
                  <a:pt x="1809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461" y="0"/>
                  <a:pt x="21162" y="4372"/>
                  <a:pt x="21571" y="10019"/>
                </a:cubicBezTo>
                <a:lnTo>
                  <a:pt x="24264" y="9824"/>
                </a:lnTo>
                <a:lnTo>
                  <a:pt x="20931" y="13680"/>
                </a:lnTo>
                <a:lnTo>
                  <a:pt x="17074" y="10345"/>
                </a:lnTo>
                <a:lnTo>
                  <a:pt x="19767" y="1015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995" name="Text Box 15">
            <a:extLst>
              <a:ext uri="{FF2B5EF4-FFF2-40B4-BE49-F238E27FC236}">
                <a16:creationId xmlns:a16="http://schemas.microsoft.com/office/drawing/2014/main" id="{EE0A4613-65A2-4079-AF46-EA75507B4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3573463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080886"/>
                </a:solidFill>
                <a:latin typeface="Calibri" panose="020F0502020204030204" pitchFamily="34" charset="0"/>
              </a:rPr>
              <a:t>Risk of VTE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D13032-036E-4CFB-95C4-5EDC074D3094}"/>
              </a:ext>
            </a:extLst>
          </p:cNvPr>
          <p:cNvSpPr txBox="1"/>
          <p:nvPr/>
        </p:nvSpPr>
        <p:spPr>
          <a:xfrm>
            <a:off x="9443102" y="6135688"/>
            <a:ext cx="295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Courtesy of Dr. Agnes Lee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432416A3-39EF-4CBE-943D-C79C22FDD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9956"/>
            <a:ext cx="10515600" cy="72613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VTE Risk Factors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AFBEB7-A9AF-468F-820B-D9077A7D0B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597" y="1791625"/>
            <a:ext cx="4626764" cy="422365"/>
          </a:xfrm>
        </p:spPr>
        <p:txBody>
          <a:bodyPr>
            <a:normAutofit/>
          </a:bodyPr>
          <a:lstStyle/>
          <a:p>
            <a:r>
              <a:rPr lang="en-US" dirty="0"/>
              <a:t>Patients/Context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127C79B-F024-434C-825D-15CEE80923F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9597" y="2486203"/>
            <a:ext cx="5544248" cy="33257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Previous history of VTE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Obesity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Post-operative (more than 45 minutes of   General Anesthesia)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Thrombophilia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Abdominal surgery/Joint surgery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Spinal Cord injury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E769AD8-E32B-4302-A770-0424AC0A2A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97218" y="1667941"/>
            <a:ext cx="4626763" cy="422365"/>
          </a:xfrm>
        </p:spPr>
        <p:txBody>
          <a:bodyPr>
            <a:normAutofit/>
          </a:bodyPr>
          <a:lstStyle/>
          <a:p>
            <a:r>
              <a:rPr lang="en-US" dirty="0"/>
              <a:t>Cancer-Related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F231637-753A-4454-98CA-FD968C0D94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97688" y="2213990"/>
            <a:ext cx="4626293" cy="33257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Metastatic disease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Extreme Risk:  Stomach, Pancreatic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High Risk: Lung, Lymphoma, Myeloma, Gynecologic, GU excluding prostate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Systemic Therapy:  Bevacizumab, Lenalidomide, Gemcitabine, Cisplatin, Tamoxifen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FF388F-9D72-4A3F-AB51-11B7B65E76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FF7585-B3E6-4301-983E-6C7185A7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75B46-1A54-44B9-BDCF-97B4D6758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91729D4-A164-47A3-830D-E792BCE699E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95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astal_Presentation_TM33468121_Win32_JC_SL_v3" id="{EB91EBED-606F-4526-98F2-0BC37D122083}" vid="{0066A017-97AF-4FCB-BD31-68FEF3C0112A}"/>
    </a:ext>
  </a:extLst>
</a:theme>
</file>

<file path=ppt/theme/theme2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astal_Presentation_TM33468121_Win32_JC_SL_v3" id="{EB91EBED-606F-4526-98F2-0BC37D122083}" vid="{0066A017-97AF-4FCB-BD31-68FEF3C0112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283638-ecb5-48cd-817d-0c18a07ccd89"/>
    <Audience1 xmlns="4de64c37-ebdf-406a-9f1b-af099cf715f4"/>
    <k05366dfea714127ab8826af69afb524 xmlns="f3283638-ecb5-48cd-817d-0c18a07ccd89">
      <Terms xmlns="http://schemas.microsoft.com/office/infopath/2007/PartnerControls"/>
    </k05366dfea714127ab8826af69afb524>
    <d54dd449c2c54af89444c3906a20b699 xmlns="f3283638-ecb5-48cd-817d-0c18a07ccd89">
      <Terms xmlns="http://schemas.microsoft.com/office/infopath/2007/PartnerControls"/>
    </d54dd449c2c54af89444c3906a20b699>
    <DocumentLanguage xmlns="4de64c37-ebdf-406a-9f1b-af099cf715f4" xsi:nil="true"/>
    <DocumentDescription xmlns="4de64c37-ebdf-406a-9f1b-af099cf715f4" xsi:nil="true"/>
    <_dlc_DocId xmlns="f3283638-ecb5-48cd-817d-0c18a07ccd89">HCFWNZZVFMD4-144-471</_dlc_DocId>
    <_dlc_DocIdUrl xmlns="f3283638-ecb5-48cd-817d-0c18a07ccd89">
      <Url>https://editbcca.phsa.ca/family-oncology-network-site/_layouts/15/DocIdRedir.aspx?ID=HCFWNZZVFMD4-144-471</Url>
      <Description>HCFWNZZVFMD4-144-471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ustom Document" ma:contentTypeID="0x010100984A2337B286C341A791B54B16C02112006DCC14A45E284B4BA236EB8BC772C0E8" ma:contentTypeVersion="7" ma:contentTypeDescription="Create a new document." ma:contentTypeScope="" ma:versionID="3f3f23d84630f677c471d20368c5b084">
  <xsd:schema xmlns:xsd="http://www.w3.org/2001/XMLSchema" xmlns:xs="http://www.w3.org/2001/XMLSchema" xmlns:p="http://schemas.microsoft.com/office/2006/metadata/properties" xmlns:ns2="f3283638-ecb5-48cd-817d-0c18a07ccd89" xmlns:ns3="4de64c37-ebdf-406a-9f1b-af099cf715f4" targetNamespace="http://schemas.microsoft.com/office/2006/metadata/properties" ma:root="true" ma:fieldsID="f8f1002bee5d86ec9c6d67b51e13cbe6" ns2:_="" ns3:_="">
    <xsd:import namespace="f3283638-ecb5-48cd-817d-0c18a07ccd89"/>
    <xsd:import namespace="4de64c37-ebdf-406a-9f1b-af099cf715f4"/>
    <xsd:element name="properties">
      <xsd:complexType>
        <xsd:sequence>
          <xsd:element name="documentManagement">
            <xsd:complexType>
              <xsd:all>
                <xsd:element ref="ns2:d54dd449c2c54af89444c3906a20b699" minOccurs="0"/>
                <xsd:element ref="ns2:TaxCatchAll" minOccurs="0"/>
                <xsd:element ref="ns2:TaxCatchAllLabel" minOccurs="0"/>
                <xsd:element ref="ns2:k05366dfea714127ab8826af69afb524" minOccurs="0"/>
                <xsd:element ref="ns3:DocumentDescription" minOccurs="0"/>
                <xsd:element ref="ns3:DocumentLanguage" minOccurs="0"/>
                <xsd:element ref="ns3:Audience1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83638-ecb5-48cd-817d-0c18a07ccd89" elementFormDefault="qualified">
    <xsd:import namespace="http://schemas.microsoft.com/office/2006/documentManagement/types"/>
    <xsd:import namespace="http://schemas.microsoft.com/office/infopath/2007/PartnerControls"/>
    <xsd:element name="d54dd449c2c54af89444c3906a20b699" ma:index="8" nillable="true" ma:taxonomy="true" ma:internalName="d54dd449c2c54af89444c3906a20b699" ma:taxonomyFieldName="ResourceCategory" ma:displayName="Resource Category" ma:default="" ma:fieldId="{d54dd449-c2c5-4af8-9444-c3906a20b699}" ma:taxonomyMulti="true" ma:sspId="e5481489-1c4e-4a78-9d25-61807e18e714" ma:termSetId="d951ee64-c3ba-4c08-a09c-902853831b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6b254438-659e-4bce-a4bf-a18194ade3a5}" ma:internalName="TaxCatchAll" ma:showField="CatchAllData" ma:web="f3283638-ecb5-48cd-817d-0c18a07ccd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6b254438-659e-4bce-a4bf-a18194ade3a5}" ma:internalName="TaxCatchAllLabel" ma:readOnly="true" ma:showField="CatchAllDataLabel" ma:web="f3283638-ecb5-48cd-817d-0c18a07ccd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05366dfea714127ab8826af69afb524" ma:index="12" nillable="true" ma:taxonomy="true" ma:internalName="k05366dfea714127ab8826af69afb524" ma:taxonomyFieldName="ResourceType" ma:displayName="ResourceType" ma:fieldId="{405366df-ea71-4127-ab88-26af69afb524}" ma:taxonomyMulti="true" ma:sspId="e5481489-1c4e-4a78-9d25-61807e18e714" ma:termSetId="f367d6b2-406a-443d-b850-249d3ebc6b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e64c37-ebdf-406a-9f1b-af099cf715f4" elementFormDefault="qualified">
    <xsd:import namespace="http://schemas.microsoft.com/office/2006/documentManagement/types"/>
    <xsd:import namespace="http://schemas.microsoft.com/office/infopath/2007/PartnerControls"/>
    <xsd:element name="DocumentDescription" ma:index="14" nillable="true" ma:displayName="Resource Description" ma:internalName="DocumentDescription">
      <xsd:simpleType>
        <xsd:restriction base="dms:Note">
          <xsd:maxLength value="255"/>
        </xsd:restriction>
      </xsd:simpleType>
    </xsd:element>
    <xsd:element name="DocumentLanguage" ma:index="15" nillable="true" ma:displayName="Resource Language" ma:format="Dropdown" ma:internalName="DocumentLanguage">
      <xsd:simpleType>
        <xsd:restriction base="dms:Choice">
          <xsd:enumeration value="Arabic"/>
          <xsd:enumeration value="Chinese (Simplified)"/>
          <xsd:enumeration value="Chinese (Traditional)"/>
          <xsd:enumeration value="French"/>
          <xsd:enumeration value="Spanish"/>
          <xsd:enumeration value="Russian"/>
          <xsd:enumeration value="Vietnamese"/>
        </xsd:restriction>
      </xsd:simpleType>
    </xsd:element>
    <xsd:element name="Audience1" ma:index="16" nillable="true" ma:displayName="Audience" ma:internalName="Audience1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alth Professionals"/>
                    <xsd:enumeration value="Patients and Families"/>
                    <xsd:enumeration value="Physicians"/>
                    <xsd:enumeration value="Researchers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119E3DC-63DC-4703-A1A6-A21819296C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0C81F5-4E08-4068-8DC9-6D21305E57B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1550F4CE-CF34-4ABE-9596-7DFC104EFDDE}"/>
</file>

<file path=customXml/itemProps4.xml><?xml version="1.0" encoding="utf-8"?>
<ds:datastoreItem xmlns:ds="http://schemas.openxmlformats.org/officeDocument/2006/customXml" ds:itemID="{A6DF32F4-A42E-47BE-9AEB-756627697EEF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Coastal presentation</Template>
  <TotalTime>435</TotalTime>
  <Words>1860</Words>
  <Application>Microsoft Office PowerPoint</Application>
  <PresentationFormat>Widescreen</PresentationFormat>
  <Paragraphs>313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acumin-pro</vt:lpstr>
      <vt:lpstr>Arial</vt:lpstr>
      <vt:lpstr>Arial</vt:lpstr>
      <vt:lpstr>Calibri</vt:lpstr>
      <vt:lpstr>Calibri Light</vt:lpstr>
      <vt:lpstr>DINWeb</vt:lpstr>
      <vt:lpstr>Helvetica Neue</vt:lpstr>
      <vt:lpstr>Open Sans</vt:lpstr>
      <vt:lpstr>Segoe UI</vt:lpstr>
      <vt:lpstr>Segoe UI Light</vt:lpstr>
      <vt:lpstr>Wingdings</vt:lpstr>
      <vt:lpstr>Office Theme</vt:lpstr>
      <vt:lpstr>1_Office Theme</vt:lpstr>
      <vt:lpstr>Cancer-associated Thrombosis for Oncology Clinicians</vt:lpstr>
      <vt:lpstr>Learning Objectives</vt:lpstr>
      <vt:lpstr>Territorial Acknowledgement</vt:lpstr>
      <vt:lpstr>Conflict of Interest</vt:lpstr>
      <vt:lpstr>Cancer Associated Thrombosis</vt:lpstr>
      <vt:lpstr>Risk Factors for VTE in Cancer</vt:lpstr>
      <vt:lpstr>Case 1    </vt:lpstr>
      <vt:lpstr>Venous Thromboembolism Risk</vt:lpstr>
      <vt:lpstr>VTE Risk Factors</vt:lpstr>
      <vt:lpstr>DVT Prophylaxis</vt:lpstr>
      <vt:lpstr>Case 2</vt:lpstr>
      <vt:lpstr>Anticoagulation or Surveillance:  that is the question</vt:lpstr>
      <vt:lpstr>Case 2:  Selection of Anticoagulant</vt:lpstr>
      <vt:lpstr>In-Patient versus Outpatient</vt:lpstr>
      <vt:lpstr>Which Anticoagulant?</vt:lpstr>
      <vt:lpstr>What about Warfarin?</vt:lpstr>
      <vt:lpstr>Duration of Therapy</vt:lpstr>
      <vt:lpstr>Case 2:  Tackling Drug Interaction</vt:lpstr>
      <vt:lpstr>Apalutamide</vt:lpstr>
      <vt:lpstr>Checking Drug Interaction</vt:lpstr>
      <vt:lpstr>Case 3:  Management of break-through clot.</vt:lpstr>
      <vt:lpstr>Break-Through Clot</vt:lpstr>
      <vt:lpstr>IVC Filter – if not now, then when?</vt:lpstr>
      <vt:lpstr>IVC Filter:  Caution</vt:lpstr>
      <vt:lpstr>Case 4:  Rural and Remote Context</vt:lpstr>
      <vt:lpstr>What are your suggestions?</vt:lpstr>
      <vt:lpstr>No Perfect Answers</vt:lpstr>
      <vt:lpstr>Peri-Operative Anticoagulation</vt:lpstr>
      <vt:lpstr>Anticoagulation Interruption</vt:lpstr>
      <vt:lpstr>For Retroperitoneal Biopsy</vt:lpstr>
      <vt:lpstr>Summary</vt:lpstr>
      <vt:lpstr>If you need advice: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Cancer-associated Thrombosis for Oncology Clinicians</dc:title>
  <dc:creator>adrian yee</dc:creator>
  <cp:lastModifiedBy>adrian yee</cp:lastModifiedBy>
  <cp:revision>1</cp:revision>
  <dcterms:created xsi:type="dcterms:W3CDTF">2021-12-20T21:50:39Z</dcterms:created>
  <dcterms:modified xsi:type="dcterms:W3CDTF">2022-01-14T17:05:07Z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0x010100984A2337B286C341A791B54B16C02112006DCC14A45E284B4BA236EB8BC772C0E8</vt:lpwstr>
  </property>
  <property fmtid="{D5CDD505-2E9C-101B-9397-08002B2CF9AE}" pid="3" name="_dlc_DocIdItemGuid">
    <vt:lpwstr>ca2f0233-aa1b-4001-9817-16e14fec81fc</vt:lpwstr>
  </property>
  <property fmtid="{D5CDD505-2E9C-101B-9397-08002B2CF9AE}" pid="4" name="ResourceCategory">
    <vt:lpwstr/>
  </property>
  <property fmtid="{D5CDD505-2E9C-101B-9397-08002B2CF9AE}" pid="5" name="ResourceType">
    <vt:lpwstr/>
  </property>
</Properties>
</file>